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  <p:sldMasterId id="2147483807" r:id="rId2"/>
  </p:sldMasterIdLst>
  <p:sldIdLst>
    <p:sldId id="256" r:id="rId3"/>
    <p:sldId id="257" r:id="rId4"/>
    <p:sldId id="258" r:id="rId5"/>
    <p:sldId id="262" r:id="rId6"/>
    <p:sldId id="259" r:id="rId7"/>
    <p:sldId id="261" r:id="rId8"/>
    <p:sldId id="260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573521" flipH="1">
            <a:off x="-1337835" y="6129141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9224675" y="-1873567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rgbClr val="CD816A">
              <a:alpha val="72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6892712" y="-2000363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6144131" y="6180776"/>
            <a:ext cx="2480885" cy="2196849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067591" y="-4405415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rgbClr val="CD816A">
              <a:alpha val="72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257827" y="-1212780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-655672" y="-1654346"/>
            <a:ext cx="3033637" cy="2399401"/>
          </a:xfrm>
          <a:custGeom>
            <a:avLst/>
            <a:gdLst/>
            <a:ahLst/>
            <a:cxnLst/>
            <a:rect l="l" t="t" r="r" b="b"/>
            <a:pathLst>
              <a:path w="47133" h="37279" fill="none" extrusionOk="0">
                <a:moveTo>
                  <a:pt x="1" y="37278"/>
                </a:moveTo>
                <a:cubicBezTo>
                  <a:pt x="7627" y="36951"/>
                  <a:pt x="20606" y="35705"/>
                  <a:pt x="28232" y="35377"/>
                </a:cubicBezTo>
                <a:cubicBezTo>
                  <a:pt x="32274" y="35202"/>
                  <a:pt x="36710" y="34853"/>
                  <a:pt x="39616" y="32056"/>
                </a:cubicBezTo>
                <a:cubicBezTo>
                  <a:pt x="42435" y="29325"/>
                  <a:pt x="43003" y="25020"/>
                  <a:pt x="42675" y="21131"/>
                </a:cubicBezTo>
                <a:cubicBezTo>
                  <a:pt x="42347" y="17241"/>
                  <a:pt x="41277" y="13395"/>
                  <a:pt x="41473" y="9506"/>
                </a:cubicBezTo>
                <a:cubicBezTo>
                  <a:pt x="41648" y="5595"/>
                  <a:pt x="43484" y="1421"/>
                  <a:pt x="47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342341" y="1814069"/>
            <a:ext cx="9112800" cy="28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67">
                <a:solidFill>
                  <a:srgbClr val="212529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42341" y="4621836"/>
            <a:ext cx="9112800" cy="5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67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6318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2527464" flipH="1">
            <a:off x="-2599370" y="5682156"/>
            <a:ext cx="7562547" cy="4568411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1"/>
          <p:cNvSpPr/>
          <p:nvPr/>
        </p:nvSpPr>
        <p:spPr>
          <a:xfrm rot="953799">
            <a:off x="-1359335" y="2616658"/>
            <a:ext cx="2088381" cy="1783807"/>
          </a:xfrm>
          <a:custGeom>
            <a:avLst/>
            <a:gdLst/>
            <a:ahLst/>
            <a:cxnLst/>
            <a:rect l="l" t="t" r="r" b="b"/>
            <a:pathLst>
              <a:path w="19208" h="16407" extrusionOk="0">
                <a:moveTo>
                  <a:pt x="13224" y="0"/>
                </a:moveTo>
                <a:cubicBezTo>
                  <a:pt x="11373" y="0"/>
                  <a:pt x="8927" y="1174"/>
                  <a:pt x="7474" y="1778"/>
                </a:cubicBezTo>
                <a:cubicBezTo>
                  <a:pt x="4874" y="2827"/>
                  <a:pt x="2120" y="4597"/>
                  <a:pt x="1137" y="7393"/>
                </a:cubicBezTo>
                <a:cubicBezTo>
                  <a:pt x="1" y="10627"/>
                  <a:pt x="1968" y="14517"/>
                  <a:pt x="5136" y="15850"/>
                </a:cubicBezTo>
                <a:cubicBezTo>
                  <a:pt x="6052" y="16229"/>
                  <a:pt x="7030" y="16407"/>
                  <a:pt x="8013" y="16407"/>
                </a:cubicBezTo>
                <a:cubicBezTo>
                  <a:pt x="10430" y="16407"/>
                  <a:pt x="12879" y="15329"/>
                  <a:pt x="14510" y="13512"/>
                </a:cubicBezTo>
                <a:cubicBezTo>
                  <a:pt x="16913" y="10824"/>
                  <a:pt x="19208" y="1384"/>
                  <a:pt x="14051" y="95"/>
                </a:cubicBezTo>
                <a:cubicBezTo>
                  <a:pt x="13794" y="30"/>
                  <a:pt x="13516" y="0"/>
                  <a:pt x="13224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11"/>
          <p:cNvSpPr/>
          <p:nvPr/>
        </p:nvSpPr>
        <p:spPr>
          <a:xfrm rot="-10026636">
            <a:off x="-2573142" y="6048820"/>
            <a:ext cx="5696983" cy="33601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11"/>
          <p:cNvSpPr/>
          <p:nvPr/>
        </p:nvSpPr>
        <p:spPr>
          <a:xfrm rot="722626">
            <a:off x="9052033" y="-1596012"/>
            <a:ext cx="4662292" cy="2689168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1"/>
          <p:cNvSpPr/>
          <p:nvPr/>
        </p:nvSpPr>
        <p:spPr>
          <a:xfrm>
            <a:off x="6513212" y="-1909947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1"/>
          <p:cNvSpPr/>
          <p:nvPr/>
        </p:nvSpPr>
        <p:spPr>
          <a:xfrm rot="10800000" flipH="1">
            <a:off x="5152431" y="6008676"/>
            <a:ext cx="2480885" cy="2196849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11"/>
          <p:cNvSpPr/>
          <p:nvPr/>
        </p:nvSpPr>
        <p:spPr>
          <a:xfrm>
            <a:off x="-222025" y="-4378781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11"/>
          <p:cNvSpPr/>
          <p:nvPr/>
        </p:nvSpPr>
        <p:spPr>
          <a:xfrm>
            <a:off x="384327" y="-1159313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1"/>
          <p:cNvSpPr txBox="1">
            <a:spLocks noGrp="1"/>
          </p:cNvSpPr>
          <p:nvPr>
            <p:ph type="title" hasCustomPrompt="1"/>
          </p:nvPr>
        </p:nvSpPr>
        <p:spPr>
          <a:xfrm>
            <a:off x="2546600" y="1984473"/>
            <a:ext cx="7098800" cy="22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1"/>
          </p:nvPr>
        </p:nvSpPr>
        <p:spPr>
          <a:xfrm>
            <a:off x="2546600" y="4127497"/>
            <a:ext cx="7098800" cy="7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404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933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/>
          <p:nvPr/>
        </p:nvSpPr>
        <p:spPr>
          <a:xfrm rot="-669378" flipH="1">
            <a:off x="5539957" y="6402351"/>
            <a:ext cx="4662257" cy="2689148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13"/>
          <p:cNvSpPr/>
          <p:nvPr/>
        </p:nvSpPr>
        <p:spPr>
          <a:xfrm rot="-7338440" flipH="1">
            <a:off x="-4334201" y="4880444"/>
            <a:ext cx="6735303" cy="5121248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13"/>
          <p:cNvSpPr/>
          <p:nvPr/>
        </p:nvSpPr>
        <p:spPr>
          <a:xfrm rot="9226479">
            <a:off x="-2235354" y="-4037942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3"/>
          <p:cNvSpPr/>
          <p:nvPr/>
        </p:nvSpPr>
        <p:spPr>
          <a:xfrm rot="-4269468" flipH="1">
            <a:off x="9712562" y="3842683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3"/>
          <p:cNvSpPr/>
          <p:nvPr/>
        </p:nvSpPr>
        <p:spPr>
          <a:xfrm rot="-6519046" flipH="1">
            <a:off x="-1247478" y="-556193"/>
            <a:ext cx="1894471" cy="2341732"/>
          </a:xfrm>
          <a:custGeom>
            <a:avLst/>
            <a:gdLst/>
            <a:ahLst/>
            <a:cxnLst/>
            <a:rect l="l" t="t" r="r" b="b"/>
            <a:pathLst>
              <a:path w="29434" h="36383" fill="none" extrusionOk="0">
                <a:moveTo>
                  <a:pt x="4349" y="10489"/>
                </a:moveTo>
                <a:cubicBezTo>
                  <a:pt x="2361" y="14226"/>
                  <a:pt x="1465" y="18421"/>
                  <a:pt x="809" y="22594"/>
                </a:cubicBezTo>
                <a:cubicBezTo>
                  <a:pt x="219" y="26353"/>
                  <a:pt x="1" y="30767"/>
                  <a:pt x="2732" y="33433"/>
                </a:cubicBezTo>
                <a:cubicBezTo>
                  <a:pt x="5748" y="36382"/>
                  <a:pt x="10817" y="35574"/>
                  <a:pt x="14575" y="33673"/>
                </a:cubicBezTo>
                <a:cubicBezTo>
                  <a:pt x="20694" y="30570"/>
                  <a:pt x="25413" y="25260"/>
                  <a:pt x="27795" y="18836"/>
                </a:cubicBezTo>
                <a:cubicBezTo>
                  <a:pt x="28888" y="15799"/>
                  <a:pt x="29434" y="12390"/>
                  <a:pt x="28232" y="9418"/>
                </a:cubicBezTo>
                <a:cubicBezTo>
                  <a:pt x="27139" y="6753"/>
                  <a:pt x="24780" y="4786"/>
                  <a:pt x="22179" y="3584"/>
                </a:cubicBezTo>
                <a:cubicBezTo>
                  <a:pt x="14532" y="1"/>
                  <a:pt x="8260" y="3103"/>
                  <a:pt x="4349" y="1048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2" hasCustomPrompt="1"/>
          </p:nvPr>
        </p:nvSpPr>
        <p:spPr>
          <a:xfrm>
            <a:off x="1460800" y="2271000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2690000" y="1966200"/>
            <a:ext cx="35932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3"/>
          </p:nvPr>
        </p:nvSpPr>
        <p:spPr>
          <a:xfrm>
            <a:off x="2690000" y="2996911"/>
            <a:ext cx="2714400" cy="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4" hasCustomPrompt="1"/>
          </p:nvPr>
        </p:nvSpPr>
        <p:spPr>
          <a:xfrm>
            <a:off x="6486347" y="2271000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5"/>
          </p:nvPr>
        </p:nvSpPr>
        <p:spPr>
          <a:xfrm>
            <a:off x="7715547" y="1966200"/>
            <a:ext cx="35932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6"/>
          </p:nvPr>
        </p:nvSpPr>
        <p:spPr>
          <a:xfrm>
            <a:off x="7715547" y="2996911"/>
            <a:ext cx="2702800" cy="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7" hasCustomPrompt="1"/>
          </p:nvPr>
        </p:nvSpPr>
        <p:spPr>
          <a:xfrm>
            <a:off x="1475000" y="4374900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8"/>
          </p:nvPr>
        </p:nvSpPr>
        <p:spPr>
          <a:xfrm>
            <a:off x="2690000" y="4070100"/>
            <a:ext cx="35932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9"/>
          </p:nvPr>
        </p:nvSpPr>
        <p:spPr>
          <a:xfrm>
            <a:off x="2690000" y="5100811"/>
            <a:ext cx="2714400" cy="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3" hasCustomPrompt="1"/>
          </p:nvPr>
        </p:nvSpPr>
        <p:spPr>
          <a:xfrm>
            <a:off x="6500547" y="4374900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4"/>
          </p:nvPr>
        </p:nvSpPr>
        <p:spPr>
          <a:xfrm>
            <a:off x="7715547" y="4070100"/>
            <a:ext cx="35932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5"/>
          </p:nvPr>
        </p:nvSpPr>
        <p:spPr>
          <a:xfrm>
            <a:off x="7715547" y="5100811"/>
            <a:ext cx="2702800" cy="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13"/>
          <p:cNvSpPr/>
          <p:nvPr/>
        </p:nvSpPr>
        <p:spPr>
          <a:xfrm rot="10800000" flipH="1">
            <a:off x="662058" y="6305035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7195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/>
          <p:nvPr/>
        </p:nvSpPr>
        <p:spPr>
          <a:xfrm rot="-10257755" flipH="1">
            <a:off x="5661677" y="6217215"/>
            <a:ext cx="4662215" cy="2689123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4"/>
          <p:cNvSpPr/>
          <p:nvPr/>
        </p:nvSpPr>
        <p:spPr>
          <a:xfrm rot="-7338440" flipH="1">
            <a:off x="-4652334" y="4880444"/>
            <a:ext cx="6735303" cy="5121248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14"/>
          <p:cNvSpPr/>
          <p:nvPr/>
        </p:nvSpPr>
        <p:spPr>
          <a:xfrm rot="9226479">
            <a:off x="-2703187" y="-3858875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14"/>
          <p:cNvSpPr/>
          <p:nvPr/>
        </p:nvSpPr>
        <p:spPr>
          <a:xfrm rot="-4269468" flipH="1">
            <a:off x="9735162" y="3318683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14"/>
          <p:cNvSpPr/>
          <p:nvPr/>
        </p:nvSpPr>
        <p:spPr>
          <a:xfrm rot="-6519046" flipH="1">
            <a:off x="-1509478" y="-387759"/>
            <a:ext cx="1894471" cy="2341732"/>
          </a:xfrm>
          <a:custGeom>
            <a:avLst/>
            <a:gdLst/>
            <a:ahLst/>
            <a:cxnLst/>
            <a:rect l="l" t="t" r="r" b="b"/>
            <a:pathLst>
              <a:path w="29434" h="36383" fill="none" extrusionOk="0">
                <a:moveTo>
                  <a:pt x="4349" y="10489"/>
                </a:moveTo>
                <a:cubicBezTo>
                  <a:pt x="2361" y="14226"/>
                  <a:pt x="1465" y="18421"/>
                  <a:pt x="809" y="22594"/>
                </a:cubicBezTo>
                <a:cubicBezTo>
                  <a:pt x="219" y="26353"/>
                  <a:pt x="1" y="30767"/>
                  <a:pt x="2732" y="33433"/>
                </a:cubicBezTo>
                <a:cubicBezTo>
                  <a:pt x="5748" y="36382"/>
                  <a:pt x="10817" y="35574"/>
                  <a:pt x="14575" y="33673"/>
                </a:cubicBezTo>
                <a:cubicBezTo>
                  <a:pt x="20694" y="30570"/>
                  <a:pt x="25413" y="25260"/>
                  <a:pt x="27795" y="18836"/>
                </a:cubicBezTo>
                <a:cubicBezTo>
                  <a:pt x="28888" y="15799"/>
                  <a:pt x="29434" y="12390"/>
                  <a:pt x="28232" y="9418"/>
                </a:cubicBezTo>
                <a:cubicBezTo>
                  <a:pt x="27139" y="6753"/>
                  <a:pt x="24780" y="4786"/>
                  <a:pt x="22179" y="3584"/>
                </a:cubicBezTo>
                <a:cubicBezTo>
                  <a:pt x="14532" y="1"/>
                  <a:pt x="8260" y="3103"/>
                  <a:pt x="4349" y="1048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14"/>
          <p:cNvSpPr/>
          <p:nvPr/>
        </p:nvSpPr>
        <p:spPr>
          <a:xfrm rot="10800000" flipH="1">
            <a:off x="236425" y="6428068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954200" y="2343467"/>
            <a:ext cx="5141600" cy="3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096400" y="2343467"/>
            <a:ext cx="5141600" cy="3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5646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/>
          <p:nvPr/>
        </p:nvSpPr>
        <p:spPr>
          <a:xfrm rot="10228531">
            <a:off x="7810850" y="5713575"/>
            <a:ext cx="6728533" cy="4176236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15"/>
          <p:cNvSpPr/>
          <p:nvPr/>
        </p:nvSpPr>
        <p:spPr>
          <a:xfrm rot="10800000">
            <a:off x="-2511624" y="5553297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15"/>
          <p:cNvSpPr/>
          <p:nvPr/>
        </p:nvSpPr>
        <p:spPr>
          <a:xfrm rot="8863171">
            <a:off x="10934550" y="187626"/>
            <a:ext cx="6088351" cy="3276484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5"/>
          <p:cNvSpPr/>
          <p:nvPr/>
        </p:nvSpPr>
        <p:spPr>
          <a:xfrm rot="10800000">
            <a:off x="5292901" y="6366808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15"/>
          <p:cNvSpPr/>
          <p:nvPr/>
        </p:nvSpPr>
        <p:spPr>
          <a:xfrm rot="-7785387">
            <a:off x="-1260037" y="2587512"/>
            <a:ext cx="1859749" cy="1794245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15"/>
          <p:cNvSpPr/>
          <p:nvPr/>
        </p:nvSpPr>
        <p:spPr>
          <a:xfrm rot="10800000">
            <a:off x="-5262588" y="-1300173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15"/>
          <p:cNvSpPr/>
          <p:nvPr/>
        </p:nvSpPr>
        <p:spPr>
          <a:xfrm rot="10800000">
            <a:off x="-2031688" y="6121674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"/>
          </p:nvPr>
        </p:nvSpPr>
        <p:spPr>
          <a:xfrm>
            <a:off x="2522700" y="4259453"/>
            <a:ext cx="3088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2"/>
          </p:nvPr>
        </p:nvSpPr>
        <p:spPr>
          <a:xfrm>
            <a:off x="2522700" y="4836653"/>
            <a:ext cx="3088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3"/>
          </p:nvPr>
        </p:nvSpPr>
        <p:spPr>
          <a:xfrm>
            <a:off x="6580483" y="4259453"/>
            <a:ext cx="3088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4"/>
          </p:nvPr>
        </p:nvSpPr>
        <p:spPr>
          <a:xfrm>
            <a:off x="6580473" y="4836653"/>
            <a:ext cx="3088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8943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/>
          <p:nvPr/>
        </p:nvSpPr>
        <p:spPr>
          <a:xfrm rot="10800000" flipH="1">
            <a:off x="11638609" y="1635621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16"/>
          <p:cNvSpPr/>
          <p:nvPr/>
        </p:nvSpPr>
        <p:spPr>
          <a:xfrm rot="10800000" flipH="1">
            <a:off x="-2009517" y="5920482"/>
            <a:ext cx="6728428" cy="4176173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16"/>
          <p:cNvSpPr/>
          <p:nvPr/>
        </p:nvSpPr>
        <p:spPr>
          <a:xfrm rot="10800000" flipH="1">
            <a:off x="-2175399" y="-2408240"/>
            <a:ext cx="6088313" cy="327640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16"/>
          <p:cNvSpPr/>
          <p:nvPr/>
        </p:nvSpPr>
        <p:spPr>
          <a:xfrm rot="10800000" flipH="1">
            <a:off x="6581109" y="6448436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16"/>
          <p:cNvSpPr/>
          <p:nvPr/>
        </p:nvSpPr>
        <p:spPr>
          <a:xfrm rot="8040321" flipH="1">
            <a:off x="9964977" y="6780087"/>
            <a:ext cx="3625276" cy="153832"/>
          </a:xfrm>
          <a:custGeom>
            <a:avLst/>
            <a:gdLst/>
            <a:ahLst/>
            <a:cxnLst/>
            <a:rect l="l" t="t" r="r" b="b"/>
            <a:pathLst>
              <a:path w="22011" h="934" fill="none" extrusionOk="0">
                <a:moveTo>
                  <a:pt x="1" y="0"/>
                </a:moveTo>
                <a:cubicBezTo>
                  <a:pt x="7319" y="691"/>
                  <a:pt x="14674" y="934"/>
                  <a:pt x="22010" y="747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1" name="Google Shape;161;p16"/>
          <p:cNvSpPr/>
          <p:nvPr/>
        </p:nvSpPr>
        <p:spPr>
          <a:xfrm rot="10800000" flipH="1">
            <a:off x="9965975" y="6081498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Google Shape;162;p16"/>
          <p:cNvSpPr/>
          <p:nvPr/>
        </p:nvSpPr>
        <p:spPr>
          <a:xfrm rot="10800000" flipH="1">
            <a:off x="-1248955" y="-688844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1"/>
          </p:nvPr>
        </p:nvSpPr>
        <p:spPr>
          <a:xfrm>
            <a:off x="4755400" y="3601080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2"/>
          </p:nvPr>
        </p:nvSpPr>
        <p:spPr>
          <a:xfrm>
            <a:off x="4755400" y="4178280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3"/>
          </p:nvPr>
        </p:nvSpPr>
        <p:spPr>
          <a:xfrm>
            <a:off x="8251800" y="360106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4"/>
          </p:nvPr>
        </p:nvSpPr>
        <p:spPr>
          <a:xfrm>
            <a:off x="8251800" y="4178263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5"/>
          </p:nvPr>
        </p:nvSpPr>
        <p:spPr>
          <a:xfrm>
            <a:off x="1259000" y="360106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6"/>
          </p:nvPr>
        </p:nvSpPr>
        <p:spPr>
          <a:xfrm>
            <a:off x="1259000" y="4178263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2632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/>
          <p:nvPr/>
        </p:nvSpPr>
        <p:spPr>
          <a:xfrm>
            <a:off x="-1336599" y="6169790"/>
            <a:ext cx="6088313" cy="327640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17"/>
          <p:cNvSpPr/>
          <p:nvPr/>
        </p:nvSpPr>
        <p:spPr>
          <a:xfrm rot="-994997">
            <a:off x="5427275" y="6358041"/>
            <a:ext cx="3923877" cy="3088107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17"/>
          <p:cNvSpPr/>
          <p:nvPr/>
        </p:nvSpPr>
        <p:spPr>
          <a:xfrm rot="-405089">
            <a:off x="-1561158" y="-3610141"/>
            <a:ext cx="6728444" cy="4176181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17"/>
          <p:cNvSpPr/>
          <p:nvPr/>
        </p:nvSpPr>
        <p:spPr>
          <a:xfrm rot="304986">
            <a:off x="6768201" y="5873001"/>
            <a:ext cx="9612864" cy="2716144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-809621" y="5860211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17"/>
          <p:cNvSpPr/>
          <p:nvPr/>
        </p:nvSpPr>
        <p:spPr>
          <a:xfrm>
            <a:off x="-3949921" y="2982765"/>
            <a:ext cx="4904124" cy="1431233"/>
          </a:xfrm>
          <a:custGeom>
            <a:avLst/>
            <a:gdLst/>
            <a:ahLst/>
            <a:cxnLst/>
            <a:rect l="l" t="t" r="r" b="b"/>
            <a:pathLst>
              <a:path w="69856" h="20386" extrusionOk="0">
                <a:moveTo>
                  <a:pt x="52968" y="1"/>
                </a:moveTo>
                <a:cubicBezTo>
                  <a:pt x="51502" y="1"/>
                  <a:pt x="50037" y="188"/>
                  <a:pt x="48611" y="583"/>
                </a:cubicBezTo>
                <a:cubicBezTo>
                  <a:pt x="44262" y="1797"/>
                  <a:pt x="40416" y="4634"/>
                  <a:pt x="35936" y="5325"/>
                </a:cubicBezTo>
                <a:cubicBezTo>
                  <a:pt x="35059" y="5463"/>
                  <a:pt x="34178" y="5514"/>
                  <a:pt x="33295" y="5514"/>
                </a:cubicBezTo>
                <a:cubicBezTo>
                  <a:pt x="30942" y="5514"/>
                  <a:pt x="28571" y="5150"/>
                  <a:pt x="26210" y="5082"/>
                </a:cubicBezTo>
                <a:cubicBezTo>
                  <a:pt x="25939" y="5074"/>
                  <a:pt x="25668" y="5070"/>
                  <a:pt x="25397" y="5070"/>
                </a:cubicBezTo>
                <a:cubicBezTo>
                  <a:pt x="18447" y="5070"/>
                  <a:pt x="11577" y="7818"/>
                  <a:pt x="6385" y="12400"/>
                </a:cubicBezTo>
                <a:cubicBezTo>
                  <a:pt x="5040" y="13576"/>
                  <a:pt x="0" y="17795"/>
                  <a:pt x="2483" y="19961"/>
                </a:cubicBezTo>
                <a:cubicBezTo>
                  <a:pt x="2819" y="20257"/>
                  <a:pt x="3203" y="20385"/>
                  <a:pt x="3618" y="20385"/>
                </a:cubicBezTo>
                <a:cubicBezTo>
                  <a:pt x="6082" y="20385"/>
                  <a:pt x="9651" y="15841"/>
                  <a:pt x="10977" y="14771"/>
                </a:cubicBezTo>
                <a:cubicBezTo>
                  <a:pt x="14374" y="12008"/>
                  <a:pt x="18761" y="10869"/>
                  <a:pt x="22999" y="9805"/>
                </a:cubicBezTo>
                <a:cubicBezTo>
                  <a:pt x="30802" y="7845"/>
                  <a:pt x="38661" y="5866"/>
                  <a:pt x="46707" y="5530"/>
                </a:cubicBezTo>
                <a:cubicBezTo>
                  <a:pt x="47494" y="5496"/>
                  <a:pt x="48284" y="5478"/>
                  <a:pt x="49074" y="5478"/>
                </a:cubicBezTo>
                <a:cubicBezTo>
                  <a:pt x="56367" y="5478"/>
                  <a:pt x="63742" y="7001"/>
                  <a:pt x="69856" y="10925"/>
                </a:cubicBezTo>
                <a:cubicBezTo>
                  <a:pt x="67104" y="4356"/>
                  <a:pt x="60026" y="1"/>
                  <a:pt x="52968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1"/>
          </p:nvPr>
        </p:nvSpPr>
        <p:spPr>
          <a:xfrm>
            <a:off x="3239325" y="4132939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ubTitle" idx="2"/>
          </p:nvPr>
        </p:nvSpPr>
        <p:spPr>
          <a:xfrm>
            <a:off x="3239325" y="4710139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subTitle" idx="3"/>
          </p:nvPr>
        </p:nvSpPr>
        <p:spPr>
          <a:xfrm>
            <a:off x="7732592" y="1994599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subTitle" idx="4"/>
          </p:nvPr>
        </p:nvSpPr>
        <p:spPr>
          <a:xfrm>
            <a:off x="7732592" y="2571799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ubTitle" idx="5"/>
          </p:nvPr>
        </p:nvSpPr>
        <p:spPr>
          <a:xfrm>
            <a:off x="3239325" y="1994599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6"/>
          </p:nvPr>
        </p:nvSpPr>
        <p:spPr>
          <a:xfrm>
            <a:off x="3239325" y="2571799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7"/>
          </p:nvPr>
        </p:nvSpPr>
        <p:spPr>
          <a:xfrm>
            <a:off x="7732592" y="4132939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8"/>
          </p:nvPr>
        </p:nvSpPr>
        <p:spPr>
          <a:xfrm>
            <a:off x="7732592" y="4710139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11673842" y="2219165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37676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>
            <a:spLocks noGrp="1"/>
          </p:cNvSpPr>
          <p:nvPr>
            <p:ph type="subTitle" idx="1"/>
          </p:nvPr>
        </p:nvSpPr>
        <p:spPr>
          <a:xfrm>
            <a:off x="3008567" y="5210969"/>
            <a:ext cx="2681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subTitle" idx="2"/>
          </p:nvPr>
        </p:nvSpPr>
        <p:spPr>
          <a:xfrm>
            <a:off x="6502233" y="3044567"/>
            <a:ext cx="2681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3"/>
          </p:nvPr>
        </p:nvSpPr>
        <p:spPr>
          <a:xfrm>
            <a:off x="3008567" y="3044567"/>
            <a:ext cx="2681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subTitle" idx="4"/>
          </p:nvPr>
        </p:nvSpPr>
        <p:spPr>
          <a:xfrm>
            <a:off x="6502233" y="5210969"/>
            <a:ext cx="2681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title" idx="5" hasCustomPrompt="1"/>
          </p:nvPr>
        </p:nvSpPr>
        <p:spPr>
          <a:xfrm>
            <a:off x="3785367" y="2188177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4" name="Google Shape;194;p18"/>
          <p:cNvSpPr txBox="1">
            <a:spLocks noGrp="1"/>
          </p:cNvSpPr>
          <p:nvPr>
            <p:ph type="title" idx="6" hasCustomPrompt="1"/>
          </p:nvPr>
        </p:nvSpPr>
        <p:spPr>
          <a:xfrm>
            <a:off x="7279033" y="2188177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5" name="Google Shape;195;p18"/>
          <p:cNvSpPr txBox="1">
            <a:spLocks noGrp="1"/>
          </p:cNvSpPr>
          <p:nvPr>
            <p:ph type="title" idx="7" hasCustomPrompt="1"/>
          </p:nvPr>
        </p:nvSpPr>
        <p:spPr>
          <a:xfrm>
            <a:off x="3785367" y="4371648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6" name="Google Shape;196;p18"/>
          <p:cNvSpPr txBox="1">
            <a:spLocks noGrp="1"/>
          </p:cNvSpPr>
          <p:nvPr>
            <p:ph type="title" idx="8" hasCustomPrompt="1"/>
          </p:nvPr>
        </p:nvSpPr>
        <p:spPr>
          <a:xfrm>
            <a:off x="7279033" y="4371648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7" name="Google Shape;197;p18"/>
          <p:cNvSpPr/>
          <p:nvPr/>
        </p:nvSpPr>
        <p:spPr>
          <a:xfrm rot="1039352" flipH="1">
            <a:off x="3399817" y="6319191"/>
            <a:ext cx="3923924" cy="308814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18"/>
          <p:cNvSpPr/>
          <p:nvPr/>
        </p:nvSpPr>
        <p:spPr>
          <a:xfrm rot="-250452" flipH="1">
            <a:off x="3146697" y="-2953657"/>
            <a:ext cx="3587016" cy="3362597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18"/>
          <p:cNvSpPr/>
          <p:nvPr/>
        </p:nvSpPr>
        <p:spPr>
          <a:xfrm rot="-566505" flipH="1">
            <a:off x="9077595" y="5896549"/>
            <a:ext cx="6088407" cy="3276349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18"/>
          <p:cNvSpPr/>
          <p:nvPr/>
        </p:nvSpPr>
        <p:spPr>
          <a:xfrm flipH="1">
            <a:off x="-5270197" y="5694866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18"/>
          <p:cNvSpPr/>
          <p:nvPr/>
        </p:nvSpPr>
        <p:spPr>
          <a:xfrm flipH="1">
            <a:off x="11690931" y="2509311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2" name="Google Shape;202;p18"/>
          <p:cNvSpPr/>
          <p:nvPr/>
        </p:nvSpPr>
        <p:spPr>
          <a:xfrm rot="-5279023" flipH="1">
            <a:off x="-5384983" y="-202462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69032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/>
          <p:nvPr/>
        </p:nvSpPr>
        <p:spPr>
          <a:xfrm rot="1631134" flipH="1">
            <a:off x="342877" y="6228935"/>
            <a:ext cx="3923787" cy="308809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5" name="Google Shape;205;p19"/>
          <p:cNvSpPr/>
          <p:nvPr/>
        </p:nvSpPr>
        <p:spPr>
          <a:xfrm rot="-307277" flipH="1">
            <a:off x="7995191" y="6059888"/>
            <a:ext cx="6088336" cy="3276429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6" name="Google Shape;206;p19"/>
          <p:cNvSpPr/>
          <p:nvPr/>
        </p:nvSpPr>
        <p:spPr>
          <a:xfrm rot="-990557" flipH="1">
            <a:off x="11568066" y="2065897"/>
            <a:ext cx="2300103" cy="2135079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19"/>
          <p:cNvSpPr/>
          <p:nvPr/>
        </p:nvSpPr>
        <p:spPr>
          <a:xfrm rot="-5279023" flipH="1">
            <a:off x="-5293253" y="-212862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1"/>
          </p:nvPr>
        </p:nvSpPr>
        <p:spPr>
          <a:xfrm>
            <a:off x="1360600" y="222404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2"/>
          </p:nvPr>
        </p:nvSpPr>
        <p:spPr>
          <a:xfrm>
            <a:off x="1360600" y="280124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3"/>
          </p:nvPr>
        </p:nvSpPr>
        <p:spPr>
          <a:xfrm>
            <a:off x="4755400" y="222404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4"/>
          </p:nvPr>
        </p:nvSpPr>
        <p:spPr>
          <a:xfrm>
            <a:off x="4755400" y="280124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5"/>
          </p:nvPr>
        </p:nvSpPr>
        <p:spPr>
          <a:xfrm>
            <a:off x="8150200" y="222404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6"/>
          </p:nvPr>
        </p:nvSpPr>
        <p:spPr>
          <a:xfrm>
            <a:off x="8150200" y="280124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7"/>
          </p:nvPr>
        </p:nvSpPr>
        <p:spPr>
          <a:xfrm>
            <a:off x="1360600" y="410581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8"/>
          </p:nvPr>
        </p:nvSpPr>
        <p:spPr>
          <a:xfrm>
            <a:off x="1360600" y="468301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9"/>
          </p:nvPr>
        </p:nvSpPr>
        <p:spPr>
          <a:xfrm>
            <a:off x="4755400" y="410581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13"/>
          </p:nvPr>
        </p:nvSpPr>
        <p:spPr>
          <a:xfrm>
            <a:off x="4755400" y="468301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14"/>
          </p:nvPr>
        </p:nvSpPr>
        <p:spPr>
          <a:xfrm>
            <a:off x="8150200" y="410581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15"/>
          </p:nvPr>
        </p:nvSpPr>
        <p:spPr>
          <a:xfrm>
            <a:off x="8150200" y="468301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19"/>
          <p:cNvSpPr/>
          <p:nvPr/>
        </p:nvSpPr>
        <p:spPr>
          <a:xfrm flipH="1">
            <a:off x="1691367" y="-1778745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653449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/>
          <p:nvPr/>
        </p:nvSpPr>
        <p:spPr>
          <a:xfrm rot="-10312425" flipH="1">
            <a:off x="-2437818" y="5948171"/>
            <a:ext cx="6728259" cy="4176093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20"/>
          <p:cNvSpPr/>
          <p:nvPr/>
        </p:nvSpPr>
        <p:spPr>
          <a:xfrm rot="10800000" flipH="1">
            <a:off x="7830509" y="6354916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" name="Google Shape;225;p20"/>
          <p:cNvSpPr/>
          <p:nvPr/>
        </p:nvSpPr>
        <p:spPr>
          <a:xfrm rot="9845451" flipH="1">
            <a:off x="-3227925" y="-2045216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20"/>
          <p:cNvSpPr/>
          <p:nvPr/>
        </p:nvSpPr>
        <p:spPr>
          <a:xfrm rot="10800000" flipH="1">
            <a:off x="4758060" y="6525779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20"/>
          <p:cNvSpPr/>
          <p:nvPr/>
        </p:nvSpPr>
        <p:spPr>
          <a:xfrm rot="10800000" flipH="1">
            <a:off x="11606935" y="1727569"/>
            <a:ext cx="1859756" cy="1794272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20"/>
          <p:cNvSpPr/>
          <p:nvPr/>
        </p:nvSpPr>
        <p:spPr>
          <a:xfrm rot="5520977" flipH="1">
            <a:off x="10058259" y="3923012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20"/>
          <p:cNvSpPr/>
          <p:nvPr/>
        </p:nvSpPr>
        <p:spPr>
          <a:xfrm rot="-1536012" flipH="1">
            <a:off x="-3306561" y="2743334"/>
            <a:ext cx="4904004" cy="1431221"/>
          </a:xfrm>
          <a:custGeom>
            <a:avLst/>
            <a:gdLst/>
            <a:ahLst/>
            <a:cxnLst/>
            <a:rect l="l" t="t" r="r" b="b"/>
            <a:pathLst>
              <a:path w="69856" h="20386" extrusionOk="0">
                <a:moveTo>
                  <a:pt x="52968" y="1"/>
                </a:moveTo>
                <a:cubicBezTo>
                  <a:pt x="51502" y="1"/>
                  <a:pt x="50037" y="188"/>
                  <a:pt x="48611" y="583"/>
                </a:cubicBezTo>
                <a:cubicBezTo>
                  <a:pt x="44262" y="1797"/>
                  <a:pt x="40416" y="4634"/>
                  <a:pt x="35936" y="5325"/>
                </a:cubicBezTo>
                <a:cubicBezTo>
                  <a:pt x="35059" y="5463"/>
                  <a:pt x="34178" y="5514"/>
                  <a:pt x="33295" y="5514"/>
                </a:cubicBezTo>
                <a:cubicBezTo>
                  <a:pt x="30942" y="5514"/>
                  <a:pt x="28571" y="5150"/>
                  <a:pt x="26210" y="5082"/>
                </a:cubicBezTo>
                <a:cubicBezTo>
                  <a:pt x="25939" y="5074"/>
                  <a:pt x="25668" y="5070"/>
                  <a:pt x="25397" y="5070"/>
                </a:cubicBezTo>
                <a:cubicBezTo>
                  <a:pt x="18447" y="5070"/>
                  <a:pt x="11577" y="7818"/>
                  <a:pt x="6385" y="12400"/>
                </a:cubicBezTo>
                <a:cubicBezTo>
                  <a:pt x="5040" y="13576"/>
                  <a:pt x="0" y="17795"/>
                  <a:pt x="2483" y="19961"/>
                </a:cubicBezTo>
                <a:cubicBezTo>
                  <a:pt x="2819" y="20257"/>
                  <a:pt x="3203" y="20385"/>
                  <a:pt x="3618" y="20385"/>
                </a:cubicBezTo>
                <a:cubicBezTo>
                  <a:pt x="6082" y="20385"/>
                  <a:pt x="9651" y="15841"/>
                  <a:pt x="10977" y="14771"/>
                </a:cubicBezTo>
                <a:cubicBezTo>
                  <a:pt x="14374" y="12008"/>
                  <a:pt x="18761" y="10869"/>
                  <a:pt x="22999" y="9805"/>
                </a:cubicBezTo>
                <a:cubicBezTo>
                  <a:pt x="30802" y="7845"/>
                  <a:pt x="38661" y="5866"/>
                  <a:pt x="46707" y="5530"/>
                </a:cubicBezTo>
                <a:cubicBezTo>
                  <a:pt x="47494" y="5496"/>
                  <a:pt x="48284" y="5478"/>
                  <a:pt x="49074" y="5478"/>
                </a:cubicBezTo>
                <a:cubicBezTo>
                  <a:pt x="56367" y="5478"/>
                  <a:pt x="63742" y="7001"/>
                  <a:pt x="69856" y="10925"/>
                </a:cubicBezTo>
                <a:cubicBezTo>
                  <a:pt x="67104" y="4356"/>
                  <a:pt x="60026" y="1"/>
                  <a:pt x="52968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" name="Google Shape;230;p20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title" idx="2" hasCustomPrompt="1"/>
          </p:nvPr>
        </p:nvSpPr>
        <p:spPr>
          <a:xfrm>
            <a:off x="4154051" y="4485083"/>
            <a:ext cx="1096800" cy="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32" name="Google Shape;232;p20"/>
          <p:cNvSpPr txBox="1">
            <a:spLocks noGrp="1"/>
          </p:cNvSpPr>
          <p:nvPr>
            <p:ph type="subTitle" idx="1"/>
          </p:nvPr>
        </p:nvSpPr>
        <p:spPr>
          <a:xfrm>
            <a:off x="1157433" y="3971916"/>
            <a:ext cx="2708400" cy="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3"/>
          </p:nvPr>
        </p:nvSpPr>
        <p:spPr>
          <a:xfrm>
            <a:off x="1157400" y="4548683"/>
            <a:ext cx="2708400" cy="10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title" idx="4" hasCustomPrompt="1"/>
          </p:nvPr>
        </p:nvSpPr>
        <p:spPr>
          <a:xfrm>
            <a:off x="9313383" y="4485083"/>
            <a:ext cx="1046400" cy="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35" name="Google Shape;235;p20"/>
          <p:cNvSpPr txBox="1">
            <a:spLocks noGrp="1"/>
          </p:cNvSpPr>
          <p:nvPr>
            <p:ph type="subTitle" idx="5"/>
          </p:nvPr>
        </p:nvSpPr>
        <p:spPr>
          <a:xfrm>
            <a:off x="6316700" y="3971916"/>
            <a:ext cx="2708400" cy="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6" name="Google Shape;236;p20"/>
          <p:cNvSpPr txBox="1">
            <a:spLocks noGrp="1"/>
          </p:cNvSpPr>
          <p:nvPr>
            <p:ph type="subTitle" idx="6"/>
          </p:nvPr>
        </p:nvSpPr>
        <p:spPr>
          <a:xfrm>
            <a:off x="6316700" y="4548683"/>
            <a:ext cx="2708400" cy="10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7" name="Google Shape;237;p20"/>
          <p:cNvSpPr txBox="1">
            <a:spLocks noGrp="1"/>
          </p:cNvSpPr>
          <p:nvPr>
            <p:ph type="title" idx="7" hasCustomPrompt="1"/>
          </p:nvPr>
        </p:nvSpPr>
        <p:spPr>
          <a:xfrm>
            <a:off x="6733716" y="2404917"/>
            <a:ext cx="1096800" cy="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38" name="Google Shape;238;p20"/>
          <p:cNvSpPr txBox="1">
            <a:spLocks noGrp="1"/>
          </p:cNvSpPr>
          <p:nvPr>
            <p:ph type="subTitle" idx="8"/>
          </p:nvPr>
        </p:nvSpPr>
        <p:spPr>
          <a:xfrm>
            <a:off x="3737067" y="1890633"/>
            <a:ext cx="2708400" cy="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ubTitle" idx="9"/>
          </p:nvPr>
        </p:nvSpPr>
        <p:spPr>
          <a:xfrm>
            <a:off x="3737067" y="2467433"/>
            <a:ext cx="2708400" cy="10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344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-9913565" flipH="1">
            <a:off x="9334215" y="-2484633"/>
            <a:ext cx="7562324" cy="4568276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/>
          <p:nvPr/>
        </p:nvSpPr>
        <p:spPr>
          <a:xfrm rot="-9493469">
            <a:off x="-1965167" y="5507806"/>
            <a:ext cx="4662236" cy="2689135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 rot="10800000">
            <a:off x="1076759" y="6251855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/>
          <p:nvPr/>
        </p:nvSpPr>
        <p:spPr>
          <a:xfrm rot="7590189" flipH="1">
            <a:off x="-4030925" y="-1274286"/>
            <a:ext cx="7004031" cy="3996369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23" name="Google Shape;23;p3"/>
          <p:cNvSpPr/>
          <p:nvPr/>
        </p:nvSpPr>
        <p:spPr>
          <a:xfrm rot="8367418">
            <a:off x="-1320774" y="-102993"/>
            <a:ext cx="2980164" cy="1199712"/>
          </a:xfrm>
          <a:custGeom>
            <a:avLst/>
            <a:gdLst/>
            <a:ahLst/>
            <a:cxnLst/>
            <a:rect l="l" t="t" r="r" b="b"/>
            <a:pathLst>
              <a:path w="46303" h="18640" fill="none" extrusionOk="0">
                <a:moveTo>
                  <a:pt x="0" y="18639"/>
                </a:moveTo>
                <a:cubicBezTo>
                  <a:pt x="678" y="14291"/>
                  <a:pt x="4414" y="11100"/>
                  <a:pt x="8194" y="8806"/>
                </a:cubicBezTo>
                <a:cubicBezTo>
                  <a:pt x="19666" y="1989"/>
                  <a:pt x="33366" y="0"/>
                  <a:pt x="46302" y="3278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3"/>
          <p:cNvSpPr/>
          <p:nvPr/>
        </p:nvSpPr>
        <p:spPr>
          <a:xfrm rot="3547640" flipH="1">
            <a:off x="11084668" y="2602421"/>
            <a:ext cx="2480869" cy="2196836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3"/>
          <p:cNvSpPr/>
          <p:nvPr/>
        </p:nvSpPr>
        <p:spPr>
          <a:xfrm rot="9982784">
            <a:off x="7189216" y="5869501"/>
            <a:ext cx="6735241" cy="5121201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rgbClr val="CD816A">
              <a:alpha val="72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3"/>
          <p:cNvSpPr/>
          <p:nvPr/>
        </p:nvSpPr>
        <p:spPr>
          <a:xfrm rot="10800000">
            <a:off x="10295927" y="5999368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245200" y="3616571"/>
            <a:ext cx="970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5083200" y="1690651"/>
            <a:ext cx="2025600" cy="15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945000" y="4681887"/>
            <a:ext cx="6302000" cy="4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38967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/>
          <p:nvPr/>
        </p:nvSpPr>
        <p:spPr>
          <a:xfrm rot="10800000">
            <a:off x="-2122040" y="5451464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21"/>
          <p:cNvSpPr/>
          <p:nvPr/>
        </p:nvSpPr>
        <p:spPr>
          <a:xfrm rot="-9259680">
            <a:off x="9067063" y="-1700896"/>
            <a:ext cx="6088300" cy="3276589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21"/>
          <p:cNvSpPr/>
          <p:nvPr/>
        </p:nvSpPr>
        <p:spPr>
          <a:xfrm rot="10800000">
            <a:off x="4703501" y="6003859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21"/>
          <p:cNvSpPr/>
          <p:nvPr/>
        </p:nvSpPr>
        <p:spPr>
          <a:xfrm rot="-7785387">
            <a:off x="-1144337" y="2611446"/>
            <a:ext cx="1859749" cy="1794245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5" name="Google Shape;245;p21"/>
          <p:cNvSpPr/>
          <p:nvPr/>
        </p:nvSpPr>
        <p:spPr>
          <a:xfrm rot="10800000">
            <a:off x="-2663937" y="-1150473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6" name="Google Shape;246;p21"/>
          <p:cNvSpPr/>
          <p:nvPr/>
        </p:nvSpPr>
        <p:spPr>
          <a:xfrm rot="10800000">
            <a:off x="-1498821" y="5791540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21"/>
          <p:cNvSpPr/>
          <p:nvPr/>
        </p:nvSpPr>
        <p:spPr>
          <a:xfrm rot="10800000">
            <a:off x="-652139" y="-350080"/>
            <a:ext cx="2019664" cy="2193357"/>
          </a:xfrm>
          <a:custGeom>
            <a:avLst/>
            <a:gdLst/>
            <a:ahLst/>
            <a:cxnLst/>
            <a:rect l="l" t="t" r="r" b="b"/>
            <a:pathLst>
              <a:path w="13255" h="14394" fill="none" extrusionOk="0">
                <a:moveTo>
                  <a:pt x="0" y="14393"/>
                </a:moveTo>
                <a:cubicBezTo>
                  <a:pt x="3286" y="8662"/>
                  <a:pt x="7822" y="3734"/>
                  <a:pt x="13255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21"/>
          <p:cNvSpPr/>
          <p:nvPr/>
        </p:nvSpPr>
        <p:spPr>
          <a:xfrm rot="10800000">
            <a:off x="-299422" y="-204996"/>
            <a:ext cx="1055467" cy="1072603"/>
          </a:xfrm>
          <a:custGeom>
            <a:avLst/>
            <a:gdLst/>
            <a:ahLst/>
            <a:cxnLst/>
            <a:rect l="l" t="t" r="r" b="b"/>
            <a:pathLst>
              <a:path w="6927" h="7039" fill="none" extrusionOk="0">
                <a:moveTo>
                  <a:pt x="1" y="7038"/>
                </a:moveTo>
                <a:cubicBezTo>
                  <a:pt x="2166" y="4555"/>
                  <a:pt x="4481" y="2203"/>
                  <a:pt x="6927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21"/>
          <p:cNvSpPr txBox="1">
            <a:spLocks noGrp="1"/>
          </p:cNvSpPr>
          <p:nvPr>
            <p:ph type="title"/>
          </p:nvPr>
        </p:nvSpPr>
        <p:spPr>
          <a:xfrm>
            <a:off x="1750800" y="4343133"/>
            <a:ext cx="8690400" cy="6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0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0" name="Google Shape;250;p21"/>
          <p:cNvSpPr txBox="1">
            <a:spLocks noGrp="1"/>
          </p:cNvSpPr>
          <p:nvPr>
            <p:ph type="subTitle" idx="1"/>
          </p:nvPr>
        </p:nvSpPr>
        <p:spPr>
          <a:xfrm>
            <a:off x="1750800" y="2071200"/>
            <a:ext cx="8690400" cy="2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70855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/>
          <p:nvPr/>
        </p:nvSpPr>
        <p:spPr>
          <a:xfrm flipH="1">
            <a:off x="3338503" y="5743311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22"/>
          <p:cNvSpPr/>
          <p:nvPr/>
        </p:nvSpPr>
        <p:spPr>
          <a:xfrm flipH="1">
            <a:off x="-3056057" y="-816668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22"/>
          <p:cNvSpPr/>
          <p:nvPr/>
        </p:nvSpPr>
        <p:spPr>
          <a:xfrm rot="-1705972" flipH="1">
            <a:off x="9802553" y="5338054"/>
            <a:ext cx="6088468" cy="3276407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22"/>
          <p:cNvSpPr/>
          <p:nvPr/>
        </p:nvSpPr>
        <p:spPr>
          <a:xfrm rot="2047073" flipH="1">
            <a:off x="-1195492" y="3375967"/>
            <a:ext cx="1859747" cy="1794296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22"/>
          <p:cNvSpPr/>
          <p:nvPr/>
        </p:nvSpPr>
        <p:spPr>
          <a:xfrm rot="-9205732">
            <a:off x="-4343144" y="4585789"/>
            <a:ext cx="9613181" cy="2716267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22"/>
          <p:cNvSpPr/>
          <p:nvPr/>
        </p:nvSpPr>
        <p:spPr>
          <a:xfrm flipH="1">
            <a:off x="11696756" y="4610694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954200" y="2660100"/>
            <a:ext cx="6076400" cy="2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Barlow"/>
              <a:buChar char="●"/>
              <a:defRPr sz="1867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0" name="Google Shape;260;p22"/>
          <p:cNvSpPr>
            <a:spLocks noGrp="1"/>
          </p:cNvSpPr>
          <p:nvPr>
            <p:ph type="pic" idx="2"/>
          </p:nvPr>
        </p:nvSpPr>
        <p:spPr>
          <a:xfrm>
            <a:off x="7527433" y="1973333"/>
            <a:ext cx="3355200" cy="3625600"/>
          </a:xfrm>
          <a:prstGeom prst="teardrop">
            <a:avLst>
              <a:gd name="adj" fmla="val 59088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16494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/>
          <p:nvPr/>
        </p:nvSpPr>
        <p:spPr>
          <a:xfrm rot="10800000" flipH="1">
            <a:off x="4134063" y="-2298057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23"/>
          <p:cNvSpPr/>
          <p:nvPr/>
        </p:nvSpPr>
        <p:spPr>
          <a:xfrm rot="-10280405" flipH="1">
            <a:off x="-1401591" y="6161080"/>
            <a:ext cx="6728139" cy="4175992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23"/>
          <p:cNvSpPr/>
          <p:nvPr/>
        </p:nvSpPr>
        <p:spPr>
          <a:xfrm rot="9845451" flipH="1">
            <a:off x="-3196958" y="-2130182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" name="Google Shape;265;p23"/>
          <p:cNvSpPr/>
          <p:nvPr/>
        </p:nvSpPr>
        <p:spPr>
          <a:xfrm rot="10800000" flipH="1">
            <a:off x="11672935" y="2067603"/>
            <a:ext cx="1859756" cy="1794272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Google Shape;266;p23"/>
          <p:cNvSpPr/>
          <p:nvPr/>
        </p:nvSpPr>
        <p:spPr>
          <a:xfrm rot="10800000" flipH="1">
            <a:off x="7182470" y="-1195206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23"/>
          <p:cNvSpPr/>
          <p:nvPr/>
        </p:nvSpPr>
        <p:spPr>
          <a:xfrm rot="6271827" flipH="1">
            <a:off x="10003858" y="3996070"/>
            <a:ext cx="7421557" cy="4441541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8" name="Google Shape;268;p23"/>
          <p:cNvSpPr/>
          <p:nvPr/>
        </p:nvSpPr>
        <p:spPr>
          <a:xfrm rot="-1536012" flipH="1">
            <a:off x="-4097027" y="3501567"/>
            <a:ext cx="4904004" cy="1431221"/>
          </a:xfrm>
          <a:custGeom>
            <a:avLst/>
            <a:gdLst/>
            <a:ahLst/>
            <a:cxnLst/>
            <a:rect l="l" t="t" r="r" b="b"/>
            <a:pathLst>
              <a:path w="69856" h="20386" extrusionOk="0">
                <a:moveTo>
                  <a:pt x="52968" y="1"/>
                </a:moveTo>
                <a:cubicBezTo>
                  <a:pt x="51502" y="1"/>
                  <a:pt x="50037" y="188"/>
                  <a:pt x="48611" y="583"/>
                </a:cubicBezTo>
                <a:cubicBezTo>
                  <a:pt x="44262" y="1797"/>
                  <a:pt x="40416" y="4634"/>
                  <a:pt x="35936" y="5325"/>
                </a:cubicBezTo>
                <a:cubicBezTo>
                  <a:pt x="35059" y="5463"/>
                  <a:pt x="34178" y="5514"/>
                  <a:pt x="33295" y="5514"/>
                </a:cubicBezTo>
                <a:cubicBezTo>
                  <a:pt x="30942" y="5514"/>
                  <a:pt x="28571" y="5150"/>
                  <a:pt x="26210" y="5082"/>
                </a:cubicBezTo>
                <a:cubicBezTo>
                  <a:pt x="25939" y="5074"/>
                  <a:pt x="25668" y="5070"/>
                  <a:pt x="25397" y="5070"/>
                </a:cubicBezTo>
                <a:cubicBezTo>
                  <a:pt x="18447" y="5070"/>
                  <a:pt x="11577" y="7818"/>
                  <a:pt x="6385" y="12400"/>
                </a:cubicBezTo>
                <a:cubicBezTo>
                  <a:pt x="5040" y="13576"/>
                  <a:pt x="0" y="17795"/>
                  <a:pt x="2483" y="19961"/>
                </a:cubicBezTo>
                <a:cubicBezTo>
                  <a:pt x="2819" y="20257"/>
                  <a:pt x="3203" y="20385"/>
                  <a:pt x="3618" y="20385"/>
                </a:cubicBezTo>
                <a:cubicBezTo>
                  <a:pt x="6082" y="20385"/>
                  <a:pt x="9651" y="15841"/>
                  <a:pt x="10977" y="14771"/>
                </a:cubicBezTo>
                <a:cubicBezTo>
                  <a:pt x="14374" y="12008"/>
                  <a:pt x="18761" y="10869"/>
                  <a:pt x="22999" y="9805"/>
                </a:cubicBezTo>
                <a:cubicBezTo>
                  <a:pt x="30802" y="7845"/>
                  <a:pt x="38661" y="5866"/>
                  <a:pt x="46707" y="5530"/>
                </a:cubicBezTo>
                <a:cubicBezTo>
                  <a:pt x="47494" y="5496"/>
                  <a:pt x="48284" y="5478"/>
                  <a:pt x="49074" y="5478"/>
                </a:cubicBezTo>
                <a:cubicBezTo>
                  <a:pt x="56367" y="5478"/>
                  <a:pt x="63742" y="7001"/>
                  <a:pt x="69856" y="10925"/>
                </a:cubicBezTo>
                <a:cubicBezTo>
                  <a:pt x="67104" y="4356"/>
                  <a:pt x="60026" y="1"/>
                  <a:pt x="52968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9" name="Google Shape;269;p23"/>
          <p:cNvSpPr txBox="1">
            <a:spLocks noGrp="1"/>
          </p:cNvSpPr>
          <p:nvPr>
            <p:ph type="title"/>
          </p:nvPr>
        </p:nvSpPr>
        <p:spPr>
          <a:xfrm>
            <a:off x="1259000" y="1223767"/>
            <a:ext cx="4762000" cy="2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0" name="Google Shape;270;p23"/>
          <p:cNvSpPr>
            <a:spLocks noGrp="1"/>
          </p:cNvSpPr>
          <p:nvPr>
            <p:ph type="pic" idx="2"/>
          </p:nvPr>
        </p:nvSpPr>
        <p:spPr>
          <a:xfrm>
            <a:off x="6265033" y="856200"/>
            <a:ext cx="4762000" cy="5145600"/>
          </a:xfrm>
          <a:prstGeom prst="teardrop">
            <a:avLst>
              <a:gd name="adj" fmla="val 59088"/>
            </a:avLst>
          </a:prstGeom>
          <a:noFill/>
          <a:ln>
            <a:noFill/>
          </a:ln>
        </p:spPr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1259100" y="4020467"/>
            <a:ext cx="4762000" cy="1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7518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/>
          <p:nvPr/>
        </p:nvSpPr>
        <p:spPr>
          <a:xfrm rot="-9732565" flipH="1">
            <a:off x="3872037" y="-2261261"/>
            <a:ext cx="3923903" cy="3088125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24"/>
          <p:cNvSpPr/>
          <p:nvPr/>
        </p:nvSpPr>
        <p:spPr>
          <a:xfrm rot="-10654846" flipH="1">
            <a:off x="-927063" y="6164492"/>
            <a:ext cx="6728355" cy="4176128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24"/>
          <p:cNvSpPr/>
          <p:nvPr/>
        </p:nvSpPr>
        <p:spPr>
          <a:xfrm rot="9845451" flipH="1">
            <a:off x="-3196958" y="-2130182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24"/>
          <p:cNvSpPr/>
          <p:nvPr/>
        </p:nvSpPr>
        <p:spPr>
          <a:xfrm rot="10800000" flipH="1">
            <a:off x="7385927" y="6329379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24"/>
          <p:cNvSpPr/>
          <p:nvPr/>
        </p:nvSpPr>
        <p:spPr>
          <a:xfrm rot="-9621374" flipH="1">
            <a:off x="11635500" y="4187524"/>
            <a:ext cx="1859731" cy="1794243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24"/>
          <p:cNvSpPr/>
          <p:nvPr/>
        </p:nvSpPr>
        <p:spPr>
          <a:xfrm rot="10800000" flipH="1">
            <a:off x="7032770" y="-1363639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24"/>
          <p:cNvSpPr/>
          <p:nvPr/>
        </p:nvSpPr>
        <p:spPr>
          <a:xfrm rot="8700225" flipH="1">
            <a:off x="-1424569" y="2361546"/>
            <a:ext cx="2300079" cy="2135017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24"/>
          <p:cNvSpPr/>
          <p:nvPr/>
        </p:nvSpPr>
        <p:spPr>
          <a:xfrm rot="5520977" flipH="1">
            <a:off x="9927259" y="4473278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24"/>
          <p:cNvSpPr txBox="1">
            <a:spLocks noGrp="1"/>
          </p:cNvSpPr>
          <p:nvPr>
            <p:ph type="title"/>
          </p:nvPr>
        </p:nvSpPr>
        <p:spPr>
          <a:xfrm>
            <a:off x="1345133" y="2045192"/>
            <a:ext cx="3484800" cy="16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2" name="Google Shape;282;p24"/>
          <p:cNvSpPr txBox="1">
            <a:spLocks noGrp="1"/>
          </p:cNvSpPr>
          <p:nvPr>
            <p:ph type="subTitle" idx="1"/>
          </p:nvPr>
        </p:nvSpPr>
        <p:spPr>
          <a:xfrm>
            <a:off x="1345207" y="3435047"/>
            <a:ext cx="3484800" cy="12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65807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/>
          <p:nvPr/>
        </p:nvSpPr>
        <p:spPr>
          <a:xfrm rot="-10454522" flipH="1">
            <a:off x="-1058299" y="6169893"/>
            <a:ext cx="6728512" cy="4176224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25"/>
          <p:cNvSpPr/>
          <p:nvPr/>
        </p:nvSpPr>
        <p:spPr>
          <a:xfrm rot="10800000" flipH="1">
            <a:off x="7585959" y="6312313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25"/>
          <p:cNvSpPr/>
          <p:nvPr/>
        </p:nvSpPr>
        <p:spPr>
          <a:xfrm rot="9845451" flipH="1">
            <a:off x="-3196958" y="-2130182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25"/>
          <p:cNvSpPr/>
          <p:nvPr/>
        </p:nvSpPr>
        <p:spPr>
          <a:xfrm rot="10800000" flipH="1">
            <a:off x="3715027" y="6450712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25"/>
          <p:cNvSpPr/>
          <p:nvPr/>
        </p:nvSpPr>
        <p:spPr>
          <a:xfrm rot="10800000" flipH="1">
            <a:off x="11691602" y="2531869"/>
            <a:ext cx="1859756" cy="1794272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25"/>
          <p:cNvSpPr/>
          <p:nvPr/>
        </p:nvSpPr>
        <p:spPr>
          <a:xfrm rot="5520977" flipH="1">
            <a:off x="9908559" y="3255245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0" name="Google Shape;290;p25"/>
          <p:cNvSpPr/>
          <p:nvPr/>
        </p:nvSpPr>
        <p:spPr>
          <a:xfrm rot="-1536012" flipH="1">
            <a:off x="-3629361" y="2713400"/>
            <a:ext cx="4904004" cy="1431221"/>
          </a:xfrm>
          <a:custGeom>
            <a:avLst/>
            <a:gdLst/>
            <a:ahLst/>
            <a:cxnLst/>
            <a:rect l="l" t="t" r="r" b="b"/>
            <a:pathLst>
              <a:path w="69856" h="20386" extrusionOk="0">
                <a:moveTo>
                  <a:pt x="52968" y="1"/>
                </a:moveTo>
                <a:cubicBezTo>
                  <a:pt x="51502" y="1"/>
                  <a:pt x="50037" y="188"/>
                  <a:pt x="48611" y="583"/>
                </a:cubicBezTo>
                <a:cubicBezTo>
                  <a:pt x="44262" y="1797"/>
                  <a:pt x="40416" y="4634"/>
                  <a:pt x="35936" y="5325"/>
                </a:cubicBezTo>
                <a:cubicBezTo>
                  <a:pt x="35059" y="5463"/>
                  <a:pt x="34178" y="5514"/>
                  <a:pt x="33295" y="5514"/>
                </a:cubicBezTo>
                <a:cubicBezTo>
                  <a:pt x="30942" y="5514"/>
                  <a:pt x="28571" y="5150"/>
                  <a:pt x="26210" y="5082"/>
                </a:cubicBezTo>
                <a:cubicBezTo>
                  <a:pt x="25939" y="5074"/>
                  <a:pt x="25668" y="5070"/>
                  <a:pt x="25397" y="5070"/>
                </a:cubicBezTo>
                <a:cubicBezTo>
                  <a:pt x="18447" y="5070"/>
                  <a:pt x="11577" y="7818"/>
                  <a:pt x="6385" y="12400"/>
                </a:cubicBezTo>
                <a:cubicBezTo>
                  <a:pt x="5040" y="13576"/>
                  <a:pt x="0" y="17795"/>
                  <a:pt x="2483" y="19961"/>
                </a:cubicBezTo>
                <a:cubicBezTo>
                  <a:pt x="2819" y="20257"/>
                  <a:pt x="3203" y="20385"/>
                  <a:pt x="3618" y="20385"/>
                </a:cubicBezTo>
                <a:cubicBezTo>
                  <a:pt x="6082" y="20385"/>
                  <a:pt x="9651" y="15841"/>
                  <a:pt x="10977" y="14771"/>
                </a:cubicBezTo>
                <a:cubicBezTo>
                  <a:pt x="14374" y="12008"/>
                  <a:pt x="18761" y="10869"/>
                  <a:pt x="22999" y="9805"/>
                </a:cubicBezTo>
                <a:cubicBezTo>
                  <a:pt x="30802" y="7845"/>
                  <a:pt x="38661" y="5866"/>
                  <a:pt x="46707" y="5530"/>
                </a:cubicBezTo>
                <a:cubicBezTo>
                  <a:pt x="47494" y="5496"/>
                  <a:pt x="48284" y="5478"/>
                  <a:pt x="49074" y="5478"/>
                </a:cubicBezTo>
                <a:cubicBezTo>
                  <a:pt x="56367" y="5478"/>
                  <a:pt x="63742" y="7001"/>
                  <a:pt x="69856" y="10925"/>
                </a:cubicBezTo>
                <a:cubicBezTo>
                  <a:pt x="67104" y="4356"/>
                  <a:pt x="60026" y="1"/>
                  <a:pt x="52968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1" name="Google Shape;291;p25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199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/>
          <p:nvPr/>
        </p:nvSpPr>
        <p:spPr>
          <a:xfrm flipH="1">
            <a:off x="3400369" y="6501011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26"/>
          <p:cNvSpPr/>
          <p:nvPr/>
        </p:nvSpPr>
        <p:spPr>
          <a:xfrm flipH="1">
            <a:off x="-3056057" y="-816668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26"/>
          <p:cNvSpPr/>
          <p:nvPr/>
        </p:nvSpPr>
        <p:spPr>
          <a:xfrm rot="-463499" flipH="1">
            <a:off x="8947528" y="5993252"/>
            <a:ext cx="6088353" cy="327644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26"/>
          <p:cNvSpPr/>
          <p:nvPr/>
        </p:nvSpPr>
        <p:spPr>
          <a:xfrm rot="2047073" flipH="1">
            <a:off x="-1195492" y="3375967"/>
            <a:ext cx="1859747" cy="1794296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26"/>
          <p:cNvSpPr/>
          <p:nvPr/>
        </p:nvSpPr>
        <p:spPr>
          <a:xfrm rot="-9205732">
            <a:off x="-4343144" y="4585789"/>
            <a:ext cx="9613181" cy="2716267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26"/>
          <p:cNvSpPr/>
          <p:nvPr/>
        </p:nvSpPr>
        <p:spPr>
          <a:xfrm flipH="1">
            <a:off x="11583507" y="5245061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26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0249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/>
          <p:nvPr/>
        </p:nvSpPr>
        <p:spPr>
          <a:xfrm flipH="1">
            <a:off x="3400369" y="6501011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27"/>
          <p:cNvSpPr/>
          <p:nvPr/>
        </p:nvSpPr>
        <p:spPr>
          <a:xfrm flipH="1">
            <a:off x="-3056057" y="-816668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27"/>
          <p:cNvSpPr/>
          <p:nvPr/>
        </p:nvSpPr>
        <p:spPr>
          <a:xfrm rot="-463499" flipH="1">
            <a:off x="8947528" y="5993252"/>
            <a:ext cx="6088353" cy="327644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27"/>
          <p:cNvSpPr/>
          <p:nvPr/>
        </p:nvSpPr>
        <p:spPr>
          <a:xfrm rot="2047073" flipH="1">
            <a:off x="-1195492" y="3375967"/>
            <a:ext cx="1859747" cy="1794296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27"/>
          <p:cNvSpPr/>
          <p:nvPr/>
        </p:nvSpPr>
        <p:spPr>
          <a:xfrm rot="-9205732">
            <a:off x="-4343144" y="4585789"/>
            <a:ext cx="9613181" cy="2716267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27"/>
          <p:cNvSpPr/>
          <p:nvPr/>
        </p:nvSpPr>
        <p:spPr>
          <a:xfrm flipH="1">
            <a:off x="-4442988" y="-901331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27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45152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/>
          <p:nvPr/>
        </p:nvSpPr>
        <p:spPr>
          <a:xfrm rot="10800000">
            <a:off x="-1358364" y="6052217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28"/>
          <p:cNvSpPr/>
          <p:nvPr/>
        </p:nvSpPr>
        <p:spPr>
          <a:xfrm rot="5046205" flipH="1">
            <a:off x="-4270306" y="-1096105"/>
            <a:ext cx="7003977" cy="3996373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311" name="Google Shape;311;p28"/>
          <p:cNvSpPr/>
          <p:nvPr/>
        </p:nvSpPr>
        <p:spPr>
          <a:xfrm rot="10800000">
            <a:off x="7658586" y="6142231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8"/>
          <p:cNvSpPr/>
          <p:nvPr/>
        </p:nvSpPr>
        <p:spPr>
          <a:xfrm rot="10800000">
            <a:off x="11013597" y="5898201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8"/>
          <p:cNvSpPr/>
          <p:nvPr/>
        </p:nvSpPr>
        <p:spPr>
          <a:xfrm rot="10800000">
            <a:off x="1670860" y="6235789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8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70436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/>
          <p:nvPr/>
        </p:nvSpPr>
        <p:spPr>
          <a:xfrm>
            <a:off x="11643709" y="1279165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9"/>
          <p:cNvSpPr/>
          <p:nvPr/>
        </p:nvSpPr>
        <p:spPr>
          <a:xfrm>
            <a:off x="5119780" y="6599911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9"/>
          <p:cNvSpPr/>
          <p:nvPr/>
        </p:nvSpPr>
        <p:spPr>
          <a:xfrm>
            <a:off x="-1400683" y="-3482167"/>
            <a:ext cx="6728428" cy="4176173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9"/>
          <p:cNvSpPr/>
          <p:nvPr/>
        </p:nvSpPr>
        <p:spPr>
          <a:xfrm rot="833584">
            <a:off x="-3029243" y="5728588"/>
            <a:ext cx="6088352" cy="327642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9"/>
          <p:cNvSpPr/>
          <p:nvPr/>
        </p:nvSpPr>
        <p:spPr>
          <a:xfrm>
            <a:off x="11267411" y="6021224"/>
            <a:ext cx="1055467" cy="1072603"/>
          </a:xfrm>
          <a:custGeom>
            <a:avLst/>
            <a:gdLst/>
            <a:ahLst/>
            <a:cxnLst/>
            <a:rect l="l" t="t" r="r" b="b"/>
            <a:pathLst>
              <a:path w="6927" h="7039" fill="none" extrusionOk="0">
                <a:moveTo>
                  <a:pt x="1" y="7038"/>
                </a:moveTo>
                <a:cubicBezTo>
                  <a:pt x="2166" y="4555"/>
                  <a:pt x="4481" y="2203"/>
                  <a:pt x="6927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9"/>
          <p:cNvSpPr/>
          <p:nvPr/>
        </p:nvSpPr>
        <p:spPr>
          <a:xfrm rot="1932798">
            <a:off x="-1606565" y="2604937"/>
            <a:ext cx="2300063" cy="2135031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9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111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/>
          <p:nvPr/>
        </p:nvSpPr>
        <p:spPr>
          <a:xfrm rot="10800000" flipH="1">
            <a:off x="7017655" y="6327550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30"/>
          <p:cNvSpPr/>
          <p:nvPr/>
        </p:nvSpPr>
        <p:spPr>
          <a:xfrm rot="-5565103" flipH="1">
            <a:off x="-5132819" y="2812691"/>
            <a:ext cx="6735329" cy="5121268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30"/>
          <p:cNvSpPr/>
          <p:nvPr/>
        </p:nvSpPr>
        <p:spPr>
          <a:xfrm rot="9226479">
            <a:off x="-2587354" y="-3933709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30"/>
          <p:cNvSpPr/>
          <p:nvPr/>
        </p:nvSpPr>
        <p:spPr>
          <a:xfrm rot="-4269468" flipH="1">
            <a:off x="9828762" y="2701116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30"/>
          <p:cNvSpPr/>
          <p:nvPr/>
        </p:nvSpPr>
        <p:spPr>
          <a:xfrm rot="10800000" flipH="1">
            <a:off x="-3207491" y="4684371"/>
            <a:ext cx="4127813" cy="3538568"/>
          </a:xfrm>
          <a:custGeom>
            <a:avLst/>
            <a:gdLst/>
            <a:ahLst/>
            <a:cxnLst/>
            <a:rect l="l" t="t" r="r" b="b"/>
            <a:pathLst>
              <a:path w="64133" h="54978" fill="none" extrusionOk="0">
                <a:moveTo>
                  <a:pt x="1312" y="54977"/>
                </a:moveTo>
                <a:cubicBezTo>
                  <a:pt x="1" y="53732"/>
                  <a:pt x="7801" y="51787"/>
                  <a:pt x="9265" y="50717"/>
                </a:cubicBezTo>
                <a:cubicBezTo>
                  <a:pt x="14510" y="46849"/>
                  <a:pt x="21567" y="47133"/>
                  <a:pt x="28079" y="47286"/>
                </a:cubicBezTo>
                <a:cubicBezTo>
                  <a:pt x="34590" y="47461"/>
                  <a:pt x="41823" y="47089"/>
                  <a:pt x="46368" y="42457"/>
                </a:cubicBezTo>
                <a:cubicBezTo>
                  <a:pt x="50279" y="38502"/>
                  <a:pt x="51066" y="32580"/>
                  <a:pt x="52443" y="27205"/>
                </a:cubicBezTo>
                <a:cubicBezTo>
                  <a:pt x="54846" y="17591"/>
                  <a:pt x="59522" y="8741"/>
                  <a:pt x="64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30"/>
          <p:cNvSpPr/>
          <p:nvPr/>
        </p:nvSpPr>
        <p:spPr>
          <a:xfrm rot="10800000" flipH="1">
            <a:off x="-3037307" y="5456460"/>
            <a:ext cx="3033637" cy="2399401"/>
          </a:xfrm>
          <a:custGeom>
            <a:avLst/>
            <a:gdLst/>
            <a:ahLst/>
            <a:cxnLst/>
            <a:rect l="l" t="t" r="r" b="b"/>
            <a:pathLst>
              <a:path w="47133" h="37279" fill="none" extrusionOk="0">
                <a:moveTo>
                  <a:pt x="1" y="37278"/>
                </a:moveTo>
                <a:cubicBezTo>
                  <a:pt x="7627" y="36951"/>
                  <a:pt x="20606" y="35705"/>
                  <a:pt x="28232" y="35377"/>
                </a:cubicBezTo>
                <a:cubicBezTo>
                  <a:pt x="32274" y="35202"/>
                  <a:pt x="36710" y="34853"/>
                  <a:pt x="39616" y="32056"/>
                </a:cubicBezTo>
                <a:cubicBezTo>
                  <a:pt x="42435" y="29325"/>
                  <a:pt x="43003" y="25020"/>
                  <a:pt x="42675" y="21131"/>
                </a:cubicBezTo>
                <a:cubicBezTo>
                  <a:pt x="42347" y="17241"/>
                  <a:pt x="41277" y="13395"/>
                  <a:pt x="41473" y="9506"/>
                </a:cubicBezTo>
                <a:cubicBezTo>
                  <a:pt x="41648" y="5595"/>
                  <a:pt x="43484" y="1421"/>
                  <a:pt x="47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30"/>
          <p:cNvSpPr/>
          <p:nvPr/>
        </p:nvSpPr>
        <p:spPr>
          <a:xfrm rot="10800000" flipH="1">
            <a:off x="1710025" y="6457068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30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021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 rot="7338440">
            <a:off x="9709035" y="5049177"/>
            <a:ext cx="6735303" cy="5121248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4"/>
          <p:cNvSpPr/>
          <p:nvPr/>
        </p:nvSpPr>
        <p:spPr>
          <a:xfrm rot="9226479">
            <a:off x="-2703187" y="-3858875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4"/>
          <p:cNvSpPr/>
          <p:nvPr/>
        </p:nvSpPr>
        <p:spPr>
          <a:xfrm rot="4269468">
            <a:off x="-4194384" y="3575416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4"/>
          <p:cNvSpPr/>
          <p:nvPr/>
        </p:nvSpPr>
        <p:spPr>
          <a:xfrm rot="-6519046" flipH="1">
            <a:off x="-1439212" y="834374"/>
            <a:ext cx="1894471" cy="2341732"/>
          </a:xfrm>
          <a:custGeom>
            <a:avLst/>
            <a:gdLst/>
            <a:ahLst/>
            <a:cxnLst/>
            <a:rect l="l" t="t" r="r" b="b"/>
            <a:pathLst>
              <a:path w="29434" h="36383" fill="none" extrusionOk="0">
                <a:moveTo>
                  <a:pt x="4349" y="10489"/>
                </a:moveTo>
                <a:cubicBezTo>
                  <a:pt x="2361" y="14226"/>
                  <a:pt x="1465" y="18421"/>
                  <a:pt x="809" y="22594"/>
                </a:cubicBezTo>
                <a:cubicBezTo>
                  <a:pt x="219" y="26353"/>
                  <a:pt x="1" y="30767"/>
                  <a:pt x="2732" y="33433"/>
                </a:cubicBezTo>
                <a:cubicBezTo>
                  <a:pt x="5748" y="36382"/>
                  <a:pt x="10817" y="35574"/>
                  <a:pt x="14575" y="33673"/>
                </a:cubicBezTo>
                <a:cubicBezTo>
                  <a:pt x="20694" y="30570"/>
                  <a:pt x="25413" y="25260"/>
                  <a:pt x="27795" y="18836"/>
                </a:cubicBezTo>
                <a:cubicBezTo>
                  <a:pt x="28888" y="15799"/>
                  <a:pt x="29434" y="12390"/>
                  <a:pt x="28232" y="9418"/>
                </a:cubicBezTo>
                <a:cubicBezTo>
                  <a:pt x="27139" y="6753"/>
                  <a:pt x="24780" y="4786"/>
                  <a:pt x="22179" y="3584"/>
                </a:cubicBezTo>
                <a:cubicBezTo>
                  <a:pt x="14532" y="1"/>
                  <a:pt x="8260" y="3103"/>
                  <a:pt x="4349" y="1048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4"/>
          <p:cNvSpPr/>
          <p:nvPr/>
        </p:nvSpPr>
        <p:spPr>
          <a:xfrm rot="10800000">
            <a:off x="10605947" y="5132804"/>
            <a:ext cx="4127813" cy="3538568"/>
          </a:xfrm>
          <a:custGeom>
            <a:avLst/>
            <a:gdLst/>
            <a:ahLst/>
            <a:cxnLst/>
            <a:rect l="l" t="t" r="r" b="b"/>
            <a:pathLst>
              <a:path w="64133" h="54978" fill="none" extrusionOk="0">
                <a:moveTo>
                  <a:pt x="1312" y="54977"/>
                </a:moveTo>
                <a:cubicBezTo>
                  <a:pt x="1" y="53732"/>
                  <a:pt x="7801" y="51787"/>
                  <a:pt x="9265" y="50717"/>
                </a:cubicBezTo>
                <a:cubicBezTo>
                  <a:pt x="14510" y="46849"/>
                  <a:pt x="21567" y="47133"/>
                  <a:pt x="28079" y="47286"/>
                </a:cubicBezTo>
                <a:cubicBezTo>
                  <a:pt x="34590" y="47461"/>
                  <a:pt x="41823" y="47089"/>
                  <a:pt x="46368" y="42457"/>
                </a:cubicBezTo>
                <a:cubicBezTo>
                  <a:pt x="50279" y="38502"/>
                  <a:pt x="51066" y="32580"/>
                  <a:pt x="52443" y="27205"/>
                </a:cubicBezTo>
                <a:cubicBezTo>
                  <a:pt x="54846" y="17591"/>
                  <a:pt x="59522" y="8741"/>
                  <a:pt x="64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4"/>
          <p:cNvSpPr/>
          <p:nvPr/>
        </p:nvSpPr>
        <p:spPr>
          <a:xfrm rot="10800000">
            <a:off x="11529940" y="5904893"/>
            <a:ext cx="3033637" cy="2399401"/>
          </a:xfrm>
          <a:custGeom>
            <a:avLst/>
            <a:gdLst/>
            <a:ahLst/>
            <a:cxnLst/>
            <a:rect l="l" t="t" r="r" b="b"/>
            <a:pathLst>
              <a:path w="47133" h="37279" fill="none" extrusionOk="0">
                <a:moveTo>
                  <a:pt x="1" y="37278"/>
                </a:moveTo>
                <a:cubicBezTo>
                  <a:pt x="7627" y="36951"/>
                  <a:pt x="20606" y="35705"/>
                  <a:pt x="28232" y="35377"/>
                </a:cubicBezTo>
                <a:cubicBezTo>
                  <a:pt x="32274" y="35202"/>
                  <a:pt x="36710" y="34853"/>
                  <a:pt x="39616" y="32056"/>
                </a:cubicBezTo>
                <a:cubicBezTo>
                  <a:pt x="42435" y="29325"/>
                  <a:pt x="43003" y="25020"/>
                  <a:pt x="42675" y="21131"/>
                </a:cubicBezTo>
                <a:cubicBezTo>
                  <a:pt x="42347" y="17241"/>
                  <a:pt x="41277" y="13395"/>
                  <a:pt x="41473" y="9506"/>
                </a:cubicBezTo>
                <a:cubicBezTo>
                  <a:pt x="41648" y="5595"/>
                  <a:pt x="43484" y="1421"/>
                  <a:pt x="47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954200" y="1536633"/>
            <a:ext cx="102836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67">
                <a:solidFill>
                  <a:srgbClr val="191919"/>
                </a:solidFill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00100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 txBox="1">
            <a:spLocks noGrp="1"/>
          </p:cNvSpPr>
          <p:nvPr>
            <p:ph type="title"/>
          </p:nvPr>
        </p:nvSpPr>
        <p:spPr>
          <a:xfrm>
            <a:off x="3525200" y="715767"/>
            <a:ext cx="5141600" cy="11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733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4" name="Google Shape;334;p31"/>
          <p:cNvSpPr/>
          <p:nvPr/>
        </p:nvSpPr>
        <p:spPr>
          <a:xfrm rot="7149449">
            <a:off x="-3524605" y="-2350311"/>
            <a:ext cx="7562519" cy="4568395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31"/>
          <p:cNvSpPr/>
          <p:nvPr/>
        </p:nvSpPr>
        <p:spPr>
          <a:xfrm rot="9846201" flipH="1">
            <a:off x="-877935" y="2535717"/>
            <a:ext cx="2088381" cy="1783807"/>
          </a:xfrm>
          <a:custGeom>
            <a:avLst/>
            <a:gdLst/>
            <a:ahLst/>
            <a:cxnLst/>
            <a:rect l="l" t="t" r="r" b="b"/>
            <a:pathLst>
              <a:path w="19208" h="16407" extrusionOk="0">
                <a:moveTo>
                  <a:pt x="13224" y="0"/>
                </a:moveTo>
                <a:cubicBezTo>
                  <a:pt x="11373" y="0"/>
                  <a:pt x="8927" y="1174"/>
                  <a:pt x="7474" y="1778"/>
                </a:cubicBezTo>
                <a:cubicBezTo>
                  <a:pt x="4874" y="2827"/>
                  <a:pt x="2120" y="4597"/>
                  <a:pt x="1137" y="7393"/>
                </a:cubicBezTo>
                <a:cubicBezTo>
                  <a:pt x="1" y="10627"/>
                  <a:pt x="1968" y="14517"/>
                  <a:pt x="5136" y="15850"/>
                </a:cubicBezTo>
                <a:cubicBezTo>
                  <a:pt x="6052" y="16229"/>
                  <a:pt x="7030" y="16407"/>
                  <a:pt x="8013" y="16407"/>
                </a:cubicBezTo>
                <a:cubicBezTo>
                  <a:pt x="10430" y="16407"/>
                  <a:pt x="12879" y="15329"/>
                  <a:pt x="14510" y="13512"/>
                </a:cubicBezTo>
                <a:cubicBezTo>
                  <a:pt x="16913" y="10824"/>
                  <a:pt x="19208" y="1384"/>
                  <a:pt x="14051" y="95"/>
                </a:cubicBezTo>
                <a:cubicBezTo>
                  <a:pt x="13794" y="30"/>
                  <a:pt x="13516" y="0"/>
                  <a:pt x="13224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31"/>
          <p:cNvSpPr/>
          <p:nvPr/>
        </p:nvSpPr>
        <p:spPr>
          <a:xfrm rot="-773364" flipH="1">
            <a:off x="-3036142" y="-2106226"/>
            <a:ext cx="5696983" cy="33601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31"/>
          <p:cNvSpPr/>
          <p:nvPr/>
        </p:nvSpPr>
        <p:spPr>
          <a:xfrm rot="10150385" flipH="1">
            <a:off x="9786936" y="5705747"/>
            <a:ext cx="4662217" cy="268912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31"/>
          <p:cNvSpPr/>
          <p:nvPr/>
        </p:nvSpPr>
        <p:spPr>
          <a:xfrm rot="10800000" flipH="1">
            <a:off x="7084745" y="6097490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31"/>
          <p:cNvSpPr/>
          <p:nvPr/>
        </p:nvSpPr>
        <p:spPr>
          <a:xfrm rot="-6659687">
            <a:off x="8758537" y="-934871"/>
            <a:ext cx="7004008" cy="3996380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340" name="Google Shape;340;p31"/>
          <p:cNvSpPr/>
          <p:nvPr/>
        </p:nvSpPr>
        <p:spPr>
          <a:xfrm rot="7850773">
            <a:off x="11365293" y="4736781"/>
            <a:ext cx="2480947" cy="2196904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31"/>
          <p:cNvSpPr/>
          <p:nvPr/>
        </p:nvSpPr>
        <p:spPr>
          <a:xfrm rot="10800000" flipH="1">
            <a:off x="-4706825" y="4839848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2" name="Google Shape;342;p31"/>
          <p:cNvSpPr/>
          <p:nvPr/>
        </p:nvSpPr>
        <p:spPr>
          <a:xfrm rot="10800000" flipH="1">
            <a:off x="1082227" y="6435168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31"/>
          <p:cNvSpPr txBox="1">
            <a:spLocks noGrp="1"/>
          </p:cNvSpPr>
          <p:nvPr>
            <p:ph type="subTitle" idx="1"/>
          </p:nvPr>
        </p:nvSpPr>
        <p:spPr>
          <a:xfrm>
            <a:off x="3525200" y="2006576"/>
            <a:ext cx="5141600" cy="13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31"/>
          <p:cNvSpPr txBox="1"/>
          <p:nvPr/>
        </p:nvSpPr>
        <p:spPr>
          <a:xfrm>
            <a:off x="3857800" y="5008267"/>
            <a:ext cx="4476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</a:t>
            </a:r>
            <a:r>
              <a:rPr lang="en"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This presentation template was created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infographics &amp; images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62714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/>
          <p:nvPr/>
        </p:nvSpPr>
        <p:spPr>
          <a:xfrm rot="10800000">
            <a:off x="11125863" y="6052201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32"/>
          <p:cNvSpPr/>
          <p:nvPr/>
        </p:nvSpPr>
        <p:spPr>
          <a:xfrm rot="10800000">
            <a:off x="-1358364" y="6052217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32"/>
          <p:cNvSpPr/>
          <p:nvPr/>
        </p:nvSpPr>
        <p:spPr>
          <a:xfrm rot="5400000" flipH="1">
            <a:off x="-4362149" y="-946213"/>
            <a:ext cx="7004073" cy="3996428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349" name="Google Shape;349;p32"/>
          <p:cNvSpPr/>
          <p:nvPr/>
        </p:nvSpPr>
        <p:spPr>
          <a:xfrm rot="10800000">
            <a:off x="7958253" y="6258031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rgbClr val="CD816A">
              <a:alpha val="72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32"/>
          <p:cNvSpPr/>
          <p:nvPr/>
        </p:nvSpPr>
        <p:spPr>
          <a:xfrm rot="-9226479" flipH="1">
            <a:off x="5744373" y="-3863342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32"/>
          <p:cNvSpPr/>
          <p:nvPr/>
        </p:nvSpPr>
        <p:spPr>
          <a:xfrm rot="4269468">
            <a:off x="-4062992" y="1759783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32"/>
          <p:cNvSpPr/>
          <p:nvPr/>
        </p:nvSpPr>
        <p:spPr>
          <a:xfrm rot="6519046">
            <a:off x="11209286" y="-273559"/>
            <a:ext cx="1894471" cy="2341732"/>
          </a:xfrm>
          <a:custGeom>
            <a:avLst/>
            <a:gdLst/>
            <a:ahLst/>
            <a:cxnLst/>
            <a:rect l="l" t="t" r="r" b="b"/>
            <a:pathLst>
              <a:path w="29434" h="36383" fill="none" extrusionOk="0">
                <a:moveTo>
                  <a:pt x="4349" y="10489"/>
                </a:moveTo>
                <a:cubicBezTo>
                  <a:pt x="2361" y="14226"/>
                  <a:pt x="1465" y="18421"/>
                  <a:pt x="809" y="22594"/>
                </a:cubicBezTo>
                <a:cubicBezTo>
                  <a:pt x="219" y="26353"/>
                  <a:pt x="1" y="30767"/>
                  <a:pt x="2732" y="33433"/>
                </a:cubicBezTo>
                <a:cubicBezTo>
                  <a:pt x="5748" y="36382"/>
                  <a:pt x="10817" y="35574"/>
                  <a:pt x="14575" y="33673"/>
                </a:cubicBezTo>
                <a:cubicBezTo>
                  <a:pt x="20694" y="30570"/>
                  <a:pt x="25413" y="25260"/>
                  <a:pt x="27795" y="18836"/>
                </a:cubicBezTo>
                <a:cubicBezTo>
                  <a:pt x="28888" y="15799"/>
                  <a:pt x="29434" y="12390"/>
                  <a:pt x="28232" y="9418"/>
                </a:cubicBezTo>
                <a:cubicBezTo>
                  <a:pt x="27139" y="6753"/>
                  <a:pt x="24780" y="4786"/>
                  <a:pt x="22179" y="3584"/>
                </a:cubicBezTo>
                <a:cubicBezTo>
                  <a:pt x="14532" y="1"/>
                  <a:pt x="8260" y="3103"/>
                  <a:pt x="4349" y="1048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91649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/>
          <p:nvPr/>
        </p:nvSpPr>
        <p:spPr>
          <a:xfrm rot="3035722" flipH="1">
            <a:off x="476543" y="6119503"/>
            <a:ext cx="3923764" cy="3088083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33"/>
          <p:cNvSpPr/>
          <p:nvPr/>
        </p:nvSpPr>
        <p:spPr>
          <a:xfrm rot="-324331" flipH="1">
            <a:off x="6401442" y="-3069841"/>
            <a:ext cx="6728319" cy="4176105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33"/>
          <p:cNvSpPr/>
          <p:nvPr/>
        </p:nvSpPr>
        <p:spPr>
          <a:xfrm flipH="1">
            <a:off x="-3056057" y="-816668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33"/>
          <p:cNvSpPr/>
          <p:nvPr/>
        </p:nvSpPr>
        <p:spPr>
          <a:xfrm rot="-463499" flipH="1">
            <a:off x="9222528" y="5931719"/>
            <a:ext cx="6088353" cy="327644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8" name="Google Shape;358;p33"/>
          <p:cNvSpPr/>
          <p:nvPr/>
        </p:nvSpPr>
        <p:spPr>
          <a:xfrm rot="2047073" flipH="1">
            <a:off x="-1195492" y="3375967"/>
            <a:ext cx="1859747" cy="1794296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9" name="Google Shape;359;p33"/>
          <p:cNvSpPr/>
          <p:nvPr/>
        </p:nvSpPr>
        <p:spPr>
          <a:xfrm flipH="1">
            <a:off x="-4442988" y="-901331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0" name="Google Shape;360;p33"/>
          <p:cNvSpPr/>
          <p:nvPr/>
        </p:nvSpPr>
        <p:spPr>
          <a:xfrm flipH="1">
            <a:off x="11583507" y="5245061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00508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EDC4-1E5A-4246-B154-A805D618CFD5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0EB52-56A8-4AC7-A066-AE371244D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48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5726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5390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-2234866" y="5989123"/>
            <a:ext cx="6088313" cy="327640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5"/>
          <p:cNvSpPr/>
          <p:nvPr/>
        </p:nvSpPr>
        <p:spPr>
          <a:xfrm rot="-1208316">
            <a:off x="6269393" y="6301365"/>
            <a:ext cx="3923799" cy="308804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5"/>
          <p:cNvSpPr/>
          <p:nvPr/>
        </p:nvSpPr>
        <p:spPr>
          <a:xfrm rot="-246195">
            <a:off x="-1725094" y="-3460330"/>
            <a:ext cx="6728423" cy="4176169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5"/>
          <p:cNvSpPr/>
          <p:nvPr/>
        </p:nvSpPr>
        <p:spPr>
          <a:xfrm>
            <a:off x="-1725073" y="2486072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5"/>
          <p:cNvSpPr/>
          <p:nvPr/>
        </p:nvSpPr>
        <p:spPr>
          <a:xfrm rot="304986">
            <a:off x="7105035" y="5605101"/>
            <a:ext cx="9612864" cy="2716144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-1017388" y="5583578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3674867" y="2145533"/>
            <a:ext cx="24744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3674867" y="2722733"/>
            <a:ext cx="6354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3"/>
          </p:nvPr>
        </p:nvSpPr>
        <p:spPr>
          <a:xfrm>
            <a:off x="3674867" y="4029900"/>
            <a:ext cx="24744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3674867" y="4607100"/>
            <a:ext cx="6354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9941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 rot="10800000" flipH="1">
            <a:off x="9260029" y="-2590224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6"/>
          <p:cNvSpPr/>
          <p:nvPr/>
        </p:nvSpPr>
        <p:spPr>
          <a:xfrm rot="-10438281" flipH="1">
            <a:off x="-1642268" y="6207383"/>
            <a:ext cx="6728581" cy="4176268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6"/>
          <p:cNvSpPr/>
          <p:nvPr/>
        </p:nvSpPr>
        <p:spPr>
          <a:xfrm rot="10800000" flipH="1">
            <a:off x="6129126" y="6536013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6"/>
          <p:cNvSpPr/>
          <p:nvPr/>
        </p:nvSpPr>
        <p:spPr>
          <a:xfrm rot="9845451" flipH="1">
            <a:off x="-3227925" y="-2045216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6"/>
          <p:cNvSpPr/>
          <p:nvPr/>
        </p:nvSpPr>
        <p:spPr>
          <a:xfrm rot="10800000" flipH="1">
            <a:off x="-1869488" y="2069849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6"/>
          <p:cNvSpPr/>
          <p:nvPr/>
        </p:nvSpPr>
        <p:spPr>
          <a:xfrm rot="5520977" flipH="1">
            <a:off x="10076993" y="3386245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4267">
                <a:solidFill>
                  <a:srgbClr val="1919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777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/>
          <p:nvPr/>
        </p:nvSpPr>
        <p:spPr>
          <a:xfrm rot="-2527464">
            <a:off x="8134249" y="5556539"/>
            <a:ext cx="7562547" cy="4568411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7"/>
          <p:cNvSpPr/>
          <p:nvPr/>
        </p:nvSpPr>
        <p:spPr>
          <a:xfrm rot="351372" flipH="1">
            <a:off x="11415098" y="4179190"/>
            <a:ext cx="2088372" cy="1783831"/>
          </a:xfrm>
          <a:custGeom>
            <a:avLst/>
            <a:gdLst/>
            <a:ahLst/>
            <a:cxnLst/>
            <a:rect l="l" t="t" r="r" b="b"/>
            <a:pathLst>
              <a:path w="19208" h="16407" extrusionOk="0">
                <a:moveTo>
                  <a:pt x="13224" y="0"/>
                </a:moveTo>
                <a:cubicBezTo>
                  <a:pt x="11373" y="0"/>
                  <a:pt x="8927" y="1174"/>
                  <a:pt x="7474" y="1778"/>
                </a:cubicBezTo>
                <a:cubicBezTo>
                  <a:pt x="4874" y="2827"/>
                  <a:pt x="2120" y="4597"/>
                  <a:pt x="1137" y="7393"/>
                </a:cubicBezTo>
                <a:cubicBezTo>
                  <a:pt x="1" y="10627"/>
                  <a:pt x="1968" y="14517"/>
                  <a:pt x="5136" y="15850"/>
                </a:cubicBezTo>
                <a:cubicBezTo>
                  <a:pt x="6052" y="16229"/>
                  <a:pt x="7030" y="16407"/>
                  <a:pt x="8013" y="16407"/>
                </a:cubicBezTo>
                <a:cubicBezTo>
                  <a:pt x="10430" y="16407"/>
                  <a:pt x="12879" y="15329"/>
                  <a:pt x="14510" y="13512"/>
                </a:cubicBezTo>
                <a:cubicBezTo>
                  <a:pt x="16913" y="10824"/>
                  <a:pt x="19208" y="1384"/>
                  <a:pt x="14051" y="95"/>
                </a:cubicBezTo>
                <a:cubicBezTo>
                  <a:pt x="13794" y="30"/>
                  <a:pt x="13516" y="0"/>
                  <a:pt x="13224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7"/>
          <p:cNvSpPr/>
          <p:nvPr/>
        </p:nvSpPr>
        <p:spPr>
          <a:xfrm rot="-9972632" flipH="1">
            <a:off x="6176515" y="6160714"/>
            <a:ext cx="5697076" cy="3360057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7"/>
          <p:cNvSpPr/>
          <p:nvPr/>
        </p:nvSpPr>
        <p:spPr>
          <a:xfrm flipH="1">
            <a:off x="-1096633" y="-1873567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7"/>
          <p:cNvSpPr/>
          <p:nvPr/>
        </p:nvSpPr>
        <p:spPr>
          <a:xfrm rot="5162594">
            <a:off x="-4433851" y="2952634"/>
            <a:ext cx="7004048" cy="3996415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65" name="Google Shape;65;p7"/>
          <p:cNvSpPr/>
          <p:nvPr/>
        </p:nvSpPr>
        <p:spPr>
          <a:xfrm rot="10800000">
            <a:off x="2985430" y="6064909"/>
            <a:ext cx="2480885" cy="2196849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7"/>
          <p:cNvSpPr/>
          <p:nvPr/>
        </p:nvSpPr>
        <p:spPr>
          <a:xfrm flipH="1">
            <a:off x="11237794" y="510620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3150600" y="2441203"/>
            <a:ext cx="5890800" cy="2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 sz="1600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 sz="1600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 sz="1600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 sz="1600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 sz="1600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 sz="1600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 sz="1600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672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 rot="630934">
            <a:off x="9950204" y="-1296147"/>
            <a:ext cx="4662357" cy="2689205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8"/>
          <p:cNvSpPr/>
          <p:nvPr/>
        </p:nvSpPr>
        <p:spPr>
          <a:xfrm rot="-2699893" flipH="1">
            <a:off x="8040897" y="5226086"/>
            <a:ext cx="7003780" cy="3996209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72" name="Google Shape;72;p8"/>
          <p:cNvSpPr/>
          <p:nvPr/>
        </p:nvSpPr>
        <p:spPr>
          <a:xfrm rot="-6530532">
            <a:off x="9421762" y="139807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8"/>
          <p:cNvSpPr/>
          <p:nvPr/>
        </p:nvSpPr>
        <p:spPr>
          <a:xfrm>
            <a:off x="3903193" y="-1994591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8"/>
          <p:cNvSpPr/>
          <p:nvPr/>
        </p:nvSpPr>
        <p:spPr>
          <a:xfrm>
            <a:off x="4817691" y="6362125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2600833" y="2120200"/>
            <a:ext cx="7721600" cy="26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2005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10079699" y="6356450"/>
            <a:ext cx="1600215" cy="1354076"/>
          </a:xfrm>
          <a:custGeom>
            <a:avLst/>
            <a:gdLst/>
            <a:ahLst/>
            <a:cxnLst/>
            <a:rect l="l" t="t" r="r" b="b"/>
            <a:pathLst>
              <a:path w="22794" h="19287" extrusionOk="0">
                <a:moveTo>
                  <a:pt x="10656" y="1"/>
                </a:moveTo>
                <a:cubicBezTo>
                  <a:pt x="7958" y="1"/>
                  <a:pt x="5263" y="716"/>
                  <a:pt x="2987" y="2177"/>
                </a:cubicBezTo>
                <a:cubicBezTo>
                  <a:pt x="2091" y="2756"/>
                  <a:pt x="1232" y="3465"/>
                  <a:pt x="822" y="4436"/>
                </a:cubicBezTo>
                <a:cubicBezTo>
                  <a:pt x="0" y="6340"/>
                  <a:pt x="1139" y="8505"/>
                  <a:pt x="2371" y="10148"/>
                </a:cubicBezTo>
                <a:cubicBezTo>
                  <a:pt x="4331" y="12743"/>
                  <a:pt x="6665" y="15039"/>
                  <a:pt x="9297" y="16943"/>
                </a:cubicBezTo>
                <a:cubicBezTo>
                  <a:pt x="11014" y="18182"/>
                  <a:pt x="12982" y="19287"/>
                  <a:pt x="15075" y="19287"/>
                </a:cubicBezTo>
                <a:cubicBezTo>
                  <a:pt x="15190" y="19287"/>
                  <a:pt x="15304" y="19284"/>
                  <a:pt x="15420" y="19277"/>
                </a:cubicBezTo>
                <a:cubicBezTo>
                  <a:pt x="18799" y="19071"/>
                  <a:pt x="21375" y="15842"/>
                  <a:pt x="21916" y="12500"/>
                </a:cubicBezTo>
                <a:cubicBezTo>
                  <a:pt x="22794" y="7124"/>
                  <a:pt x="21058" y="2849"/>
                  <a:pt x="15980" y="964"/>
                </a:cubicBezTo>
                <a:cubicBezTo>
                  <a:pt x="14290" y="325"/>
                  <a:pt x="12472" y="1"/>
                  <a:pt x="10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9"/>
          <p:cNvSpPr/>
          <p:nvPr/>
        </p:nvSpPr>
        <p:spPr>
          <a:xfrm>
            <a:off x="4665429" y="6356445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9"/>
          <p:cNvSpPr/>
          <p:nvPr/>
        </p:nvSpPr>
        <p:spPr>
          <a:xfrm>
            <a:off x="-1253750" y="-2969800"/>
            <a:ext cx="6728428" cy="4176173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9"/>
          <p:cNvSpPr/>
          <p:nvPr/>
        </p:nvSpPr>
        <p:spPr>
          <a:xfrm>
            <a:off x="10722375" y="-1308319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9"/>
          <p:cNvSpPr/>
          <p:nvPr/>
        </p:nvSpPr>
        <p:spPr>
          <a:xfrm rot="403286">
            <a:off x="-2038694" y="5652812"/>
            <a:ext cx="6088243" cy="327636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9"/>
          <p:cNvSpPr/>
          <p:nvPr/>
        </p:nvSpPr>
        <p:spPr>
          <a:xfrm>
            <a:off x="3557293" y="-1174095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9"/>
          <p:cNvSpPr/>
          <p:nvPr/>
        </p:nvSpPr>
        <p:spPr>
          <a:xfrm>
            <a:off x="6653419" y="5932899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9"/>
          <p:cNvSpPr/>
          <p:nvPr/>
        </p:nvSpPr>
        <p:spPr>
          <a:xfrm rot="2759679">
            <a:off x="9974210" y="785435"/>
            <a:ext cx="3625276" cy="153832"/>
          </a:xfrm>
          <a:custGeom>
            <a:avLst/>
            <a:gdLst/>
            <a:ahLst/>
            <a:cxnLst/>
            <a:rect l="l" t="t" r="r" b="b"/>
            <a:pathLst>
              <a:path w="22011" h="934" fill="none" extrusionOk="0">
                <a:moveTo>
                  <a:pt x="1" y="0"/>
                </a:moveTo>
                <a:cubicBezTo>
                  <a:pt x="7319" y="691"/>
                  <a:pt x="14674" y="934"/>
                  <a:pt x="22010" y="747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9"/>
          <p:cNvSpPr/>
          <p:nvPr/>
        </p:nvSpPr>
        <p:spPr>
          <a:xfrm rot="2759679">
            <a:off x="9417372" y="1045794"/>
            <a:ext cx="3376245" cy="218396"/>
          </a:xfrm>
          <a:custGeom>
            <a:avLst/>
            <a:gdLst/>
            <a:ahLst/>
            <a:cxnLst/>
            <a:rect l="l" t="t" r="r" b="b"/>
            <a:pathLst>
              <a:path w="20499" h="1326" fill="none" extrusionOk="0">
                <a:moveTo>
                  <a:pt x="1" y="1325"/>
                </a:moveTo>
                <a:cubicBezTo>
                  <a:pt x="6777" y="336"/>
                  <a:pt x="13647" y="0"/>
                  <a:pt x="20498" y="336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9"/>
          <p:cNvSpPr/>
          <p:nvPr/>
        </p:nvSpPr>
        <p:spPr>
          <a:xfrm>
            <a:off x="324945" y="5282894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1354600" y="2377473"/>
            <a:ext cx="7440000" cy="6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1354600" y="3170207"/>
            <a:ext cx="7440000" cy="1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880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/>
          <p:nvPr/>
        </p:nvSpPr>
        <p:spPr>
          <a:xfrm rot="1383107" flipH="1">
            <a:off x="7352906" y="-601913"/>
            <a:ext cx="8268629" cy="5097024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10"/>
          <p:cNvSpPr/>
          <p:nvPr/>
        </p:nvSpPr>
        <p:spPr>
          <a:xfrm rot="10168175">
            <a:off x="7430172" y="5947721"/>
            <a:ext cx="6728333" cy="4176111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0"/>
          <p:cNvSpPr/>
          <p:nvPr/>
        </p:nvSpPr>
        <p:spPr>
          <a:xfrm rot="10800000">
            <a:off x="-1322724" y="5443047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10"/>
          <p:cNvSpPr/>
          <p:nvPr/>
        </p:nvSpPr>
        <p:spPr>
          <a:xfrm rot="8863171">
            <a:off x="11455417" y="-687207"/>
            <a:ext cx="6088351" cy="3276484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0"/>
          <p:cNvSpPr/>
          <p:nvPr/>
        </p:nvSpPr>
        <p:spPr>
          <a:xfrm rot="10800000">
            <a:off x="4917168" y="6515425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0"/>
          <p:cNvSpPr/>
          <p:nvPr/>
        </p:nvSpPr>
        <p:spPr>
          <a:xfrm rot="-7785387">
            <a:off x="-1215104" y="2670930"/>
            <a:ext cx="1859749" cy="1794245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0"/>
          <p:cNvSpPr/>
          <p:nvPr/>
        </p:nvSpPr>
        <p:spPr>
          <a:xfrm rot="10800000">
            <a:off x="11406545" y="4475042"/>
            <a:ext cx="5187255" cy="3331657"/>
          </a:xfrm>
          <a:custGeom>
            <a:avLst/>
            <a:gdLst/>
            <a:ahLst/>
            <a:cxnLst/>
            <a:rect l="l" t="t" r="r" b="b"/>
            <a:pathLst>
              <a:path w="73889" h="47455" fill="none" extrusionOk="0">
                <a:moveTo>
                  <a:pt x="73366" y="21152"/>
                </a:moveTo>
                <a:cubicBezTo>
                  <a:pt x="73739" y="23130"/>
                  <a:pt x="73888" y="25333"/>
                  <a:pt x="72712" y="26976"/>
                </a:cubicBezTo>
                <a:cubicBezTo>
                  <a:pt x="71536" y="28600"/>
                  <a:pt x="69333" y="29160"/>
                  <a:pt x="67355" y="29627"/>
                </a:cubicBezTo>
                <a:cubicBezTo>
                  <a:pt x="54082" y="32726"/>
                  <a:pt x="41257" y="37486"/>
                  <a:pt x="29179" y="43796"/>
                </a:cubicBezTo>
                <a:cubicBezTo>
                  <a:pt x="26061" y="45420"/>
                  <a:pt x="22850" y="47193"/>
                  <a:pt x="19322" y="47287"/>
                </a:cubicBezTo>
                <a:cubicBezTo>
                  <a:pt x="12639" y="47455"/>
                  <a:pt x="6535" y="41481"/>
                  <a:pt x="1" y="42956"/>
                </a:cubicBezTo>
                <a:cubicBezTo>
                  <a:pt x="2932" y="42004"/>
                  <a:pt x="5788" y="40902"/>
                  <a:pt x="8588" y="39670"/>
                </a:cubicBezTo>
                <a:cubicBezTo>
                  <a:pt x="17026" y="42396"/>
                  <a:pt x="26117" y="39278"/>
                  <a:pt x="34424" y="36179"/>
                </a:cubicBezTo>
                <a:lnTo>
                  <a:pt x="61325" y="26173"/>
                </a:lnTo>
                <a:cubicBezTo>
                  <a:pt x="63266" y="25464"/>
                  <a:pt x="65245" y="24717"/>
                  <a:pt x="66832" y="23392"/>
                </a:cubicBezTo>
                <a:cubicBezTo>
                  <a:pt x="68437" y="22085"/>
                  <a:pt x="69613" y="20069"/>
                  <a:pt x="69389" y="18015"/>
                </a:cubicBezTo>
                <a:cubicBezTo>
                  <a:pt x="69091" y="15570"/>
                  <a:pt x="67019" y="13797"/>
                  <a:pt x="65096" y="12266"/>
                </a:cubicBezTo>
                <a:lnTo>
                  <a:pt x="52663" y="2465"/>
                </a:lnTo>
                <a:cubicBezTo>
                  <a:pt x="52178" y="2092"/>
                  <a:pt x="57741" y="1"/>
                  <a:pt x="59085" y="524"/>
                </a:cubicBezTo>
                <a:cubicBezTo>
                  <a:pt x="61512" y="1457"/>
                  <a:pt x="63957" y="4127"/>
                  <a:pt x="65675" y="6012"/>
                </a:cubicBezTo>
                <a:cubicBezTo>
                  <a:pt x="69576" y="10268"/>
                  <a:pt x="72227" y="15495"/>
                  <a:pt x="73366" y="21152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0"/>
          <p:cNvSpPr/>
          <p:nvPr/>
        </p:nvSpPr>
        <p:spPr>
          <a:xfrm rot="10800000">
            <a:off x="-5091704" y="-1150473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0"/>
          <p:cNvSpPr/>
          <p:nvPr/>
        </p:nvSpPr>
        <p:spPr>
          <a:xfrm rot="10800000">
            <a:off x="-2894521" y="5895924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1"/>
          </p:nvPr>
        </p:nvSpPr>
        <p:spPr>
          <a:xfrm>
            <a:off x="7473033" y="670467"/>
            <a:ext cx="3766800" cy="2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267">
                <a:latin typeface="Lexend Light"/>
                <a:ea typeface="Lexend Light"/>
                <a:cs typeface="Lexend Light"/>
                <a:sym typeface="Lexend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60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4200" y="1536633"/>
            <a:ext cx="10283600" cy="46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Didact Gothic"/>
              <a:buChar char="●"/>
              <a:defRPr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○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■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●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○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■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●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○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■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59699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  <p:sldLayoutId id="2147483799" r:id="rId26"/>
    <p:sldLayoutId id="2147483800" r:id="rId27"/>
    <p:sldLayoutId id="2147483801" r:id="rId28"/>
    <p:sldLayoutId id="2147483802" r:id="rId29"/>
    <p:sldLayoutId id="2147483803" r:id="rId30"/>
    <p:sldLayoutId id="2147483804" r:id="rId31"/>
    <p:sldLayoutId id="2147483805" r:id="rId32"/>
    <p:sldLayoutId id="2147483806" r:id="rId3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4259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 Stack Project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Project Title: PTU Resource 					   Hub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799" y="3509211"/>
            <a:ext cx="9827173" cy="2942897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l"/>
            <a:endParaRPr lang="en-US" dirty="0"/>
          </a:p>
          <a:p>
            <a:pPr algn="r"/>
            <a:r>
              <a:rPr lang="en-US" dirty="0" err="1"/>
              <a:t>Cegil</a:t>
            </a:r>
            <a:endParaRPr lang="en-US" dirty="0"/>
          </a:p>
          <a:p>
            <a:pPr algn="r"/>
            <a:r>
              <a:rPr lang="en-US" dirty="0" err="1"/>
              <a:t>Gokulnath</a:t>
            </a:r>
            <a:r>
              <a:rPr lang="en-US" dirty="0"/>
              <a:t> P</a:t>
            </a:r>
          </a:p>
          <a:p>
            <a:pPr algn="r"/>
            <a:r>
              <a:rPr lang="en-US" dirty="0" err="1"/>
              <a:t>Hemachandran</a:t>
            </a:r>
            <a:r>
              <a:rPr lang="en-US" dirty="0"/>
              <a:t> 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0" y="147145"/>
            <a:ext cx="1975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Batch-05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4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4B389-4264-474A-BFFF-9AE7890A7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5F97D-50ED-4A08-B09B-F29E50058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4B74E-DDA5-4A8E-A954-DAC10E1E7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6"/>
          <a:stretch/>
        </p:blipFill>
        <p:spPr>
          <a:xfrm>
            <a:off x="1223643" y="1997226"/>
            <a:ext cx="7575082" cy="442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672A1C-2E88-42D7-AA0C-B3C620527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785" y="264980"/>
            <a:ext cx="3594438" cy="201620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3363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9E09-8772-40B9-897C-BE828F0D8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95E3-8F70-49D3-97FB-BE9CD2DFA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7BC04-F69C-4A9C-A05A-39EC2EEF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33" y="1944302"/>
            <a:ext cx="7347648" cy="4466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A1B28-C49C-4B01-A7F4-4399EC4B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524" y="238877"/>
            <a:ext cx="4244740" cy="313686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3530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CC0C-2B31-4934-ACCF-24B36AD6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05EB2-3BA0-4652-9937-8C728A578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3B971-61DC-4AA1-909D-469F291FD7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-104" r="-348" b="5579"/>
          <a:stretch/>
        </p:blipFill>
        <p:spPr>
          <a:xfrm>
            <a:off x="1155031" y="1958742"/>
            <a:ext cx="8282004" cy="4403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BFD4A5-6C7F-4CB1-8979-0DC4FB556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099" y="215772"/>
            <a:ext cx="3797165" cy="244161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817135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4B8C-AD92-43CA-BECF-C6F747ED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4816-62F4-4617-B7B9-75229ECB0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441BC-5130-4044-BDB1-5A0B746DD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016"/>
          <a:stretch/>
        </p:blipFill>
        <p:spPr>
          <a:xfrm>
            <a:off x="1881740" y="1945507"/>
            <a:ext cx="4172551" cy="47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89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2C879-19C8-4656-B44E-EAE16495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3F785-4D41-4457-84CF-CCBA41051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Contribute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41311-3274-400C-8411-EFFF5AE79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87"/>
          <a:stretch/>
        </p:blipFill>
        <p:spPr>
          <a:xfrm>
            <a:off x="2115953" y="1899474"/>
            <a:ext cx="4530291" cy="465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08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CDBC-345F-4B9A-B477-97188C3E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67028-D15E-46B9-B411-7919C1603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7075A-A52B-45BC-AE02-49E5CCD6D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030"/>
          <a:stretch/>
        </p:blipFill>
        <p:spPr>
          <a:xfrm>
            <a:off x="1944304" y="1933253"/>
            <a:ext cx="5014762" cy="46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89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F5656-63D4-47A6-93C5-07653D20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FDBE1-321A-4E9B-867C-9323E0C7B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2125D-0182-476C-BA25-B714142B9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871" y="1988182"/>
            <a:ext cx="7315195" cy="460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9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3A32-964D-4652-AEF9-79C67586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5C11C-DA8A-46B3-AB72-98166A3BF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DF31A-2C92-49F9-9979-E2805652F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528" y="2042023"/>
            <a:ext cx="5504247" cy="46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22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1B58A-D1CD-4038-BA2D-F7B16E33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CODE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D6666-B4C3-4B13-9620-39FDFB2EB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8"/>
          <a:stretch/>
        </p:blipFill>
        <p:spPr>
          <a:xfrm>
            <a:off x="1309036" y="1560005"/>
            <a:ext cx="8633861" cy="458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57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23DFC-4951-4CC8-ADFF-B2B4CEFC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C7210-ABA0-4ECA-BC06-44AC0350B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sz="2000" dirty="0"/>
              <a:t>Dynamic search through all the contents of the website.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Splitting topics into byte sized sub-topics.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Providing self-content through a separate blog page.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Separate Profile Dashboard for all students.</a:t>
            </a:r>
          </a:p>
          <a:p>
            <a:pPr>
              <a:lnSpc>
                <a:spcPct val="200000"/>
              </a:lnSpc>
            </a:pPr>
            <a:endParaRPr lang="en-US" sz="2000" dirty="0"/>
          </a:p>
          <a:p>
            <a:pPr>
              <a:lnSpc>
                <a:spcPct val="200000"/>
              </a:lnSpc>
            </a:pPr>
            <a:endParaRPr lang="en-US" sz="2000" dirty="0"/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200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sz="2000" dirty="0"/>
              <a:t>Student nowadays find it difficult to access the resources available for every topic in the syllabus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Collective information is what is preferred by every student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Hub to share information is lacking in a college environment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The correctness of every information shared is important with respect to sharing these contents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A single person cannot collect all quality resources for a particular topic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With all said, time to gather these resources is the key factor for this problem</a:t>
            </a:r>
          </a:p>
        </p:txBody>
      </p:sp>
    </p:spTree>
    <p:extLst>
      <p:ext uri="{BB962C8B-B14F-4D97-AF65-F5344CB8AC3E}">
        <p14:creationId xmlns:p14="http://schemas.microsoft.com/office/powerpoint/2010/main" val="3723051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To provide all resources related to each topic in an organized manner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To Enable 2-step verification of content and ensuring resource correctness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To provide a Request Forum to ask for new materials and report in case of any discrepancies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To enable admin to manage the request and maintenance part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To provide students functionality of bookmarking the resources to keep track of their progress</a:t>
            </a:r>
          </a:p>
          <a:p>
            <a:endParaRPr lang="en-US" sz="32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8595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B8F9AF3-C006-466D-8212-3136F3A58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007129"/>
              </p:ext>
            </p:extLst>
          </p:nvPr>
        </p:nvGraphicFramePr>
        <p:xfrm>
          <a:off x="1400153" y="1925064"/>
          <a:ext cx="8128000" cy="300787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661877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04189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Reactjs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78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 Boot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946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500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ORM 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JPA(Hibernate)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87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Junit, Mockito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24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Eclemma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53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077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Static Code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014210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2B15DD4-D487-493D-94C5-3B438DE57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027188"/>
              </p:ext>
            </p:extLst>
          </p:nvPr>
        </p:nvGraphicFramePr>
        <p:xfrm>
          <a:off x="1400153" y="4921996"/>
          <a:ext cx="8128000" cy="3759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49933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22481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Collaboration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70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963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648" y="165428"/>
            <a:ext cx="10515600" cy="1325563"/>
          </a:xfrm>
        </p:spPr>
        <p:txBody>
          <a:bodyPr/>
          <a:lstStyle/>
          <a:p>
            <a:r>
              <a:rPr lang="en-US" dirty="0"/>
              <a:t>ENTITY-RELATION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91F96-0496-AC61-3AFF-DFE2B75B5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02" y="961292"/>
            <a:ext cx="7583113" cy="561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2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E0358-90F2-872B-F5A2-0EBBB6F49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t="2095" r="5185"/>
          <a:stretch/>
        </p:blipFill>
        <p:spPr>
          <a:xfrm>
            <a:off x="1539631" y="687754"/>
            <a:ext cx="8596923" cy="59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27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919"/>
            <a:ext cx="10515600" cy="1325563"/>
          </a:xfrm>
        </p:spPr>
        <p:txBody>
          <a:bodyPr/>
          <a:lstStyle/>
          <a:p>
            <a:r>
              <a:rPr lang="en-US" dirty="0"/>
              <a:t>USE-CASE DIAGRAM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A85655-C483-E140-96EA-AE718F60AA6C}"/>
              </a:ext>
            </a:extLst>
          </p:cNvPr>
          <p:cNvSpPr/>
          <p:nvPr/>
        </p:nvSpPr>
        <p:spPr>
          <a:xfrm>
            <a:off x="1539632" y="817700"/>
            <a:ext cx="8112369" cy="58224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EB7A57-D04E-8F58-FA72-BA56C7416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61" y="154919"/>
            <a:ext cx="5970953" cy="670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90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A6F97-E71E-4FFF-BD3E-9B2AF3451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5218-D49C-412E-A0B0-3E10C8FD3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200" y="1536633"/>
            <a:ext cx="4768019" cy="4605600"/>
          </a:xfrm>
        </p:spPr>
        <p:txBody>
          <a:bodyPr/>
          <a:lstStyle/>
          <a:p>
            <a:r>
              <a:rPr lang="en-US" dirty="0"/>
              <a:t>User Service                                                                         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7E32A7-402B-451C-8269-34AC6B8CF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2"/>
          <a:stretch/>
        </p:blipFill>
        <p:spPr>
          <a:xfrm>
            <a:off x="1381225" y="2006092"/>
            <a:ext cx="7546206" cy="4438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83D65E-DE1A-41D8-9522-5F19CA15B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0" r="2214"/>
          <a:stretch/>
        </p:blipFill>
        <p:spPr>
          <a:xfrm>
            <a:off x="8521713" y="211756"/>
            <a:ext cx="3490615" cy="257957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456651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B3F2-2017-4D95-B56D-BF4B2CF6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2A95E-97F4-426C-BF83-766C02A20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200" y="1541445"/>
            <a:ext cx="10283600" cy="4605600"/>
          </a:xfrm>
        </p:spPr>
        <p:txBody>
          <a:bodyPr/>
          <a:lstStyle/>
          <a:p>
            <a:r>
              <a:rPr lang="en-US" dirty="0"/>
              <a:t>Contribute Service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66D19A-B13B-4D34-A3A0-E34437EC0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78" b="5684"/>
          <a:stretch/>
        </p:blipFill>
        <p:spPr>
          <a:xfrm>
            <a:off x="1300027" y="2038926"/>
            <a:ext cx="7007192" cy="4550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B33B83-42D5-4961-BCA5-813BF2AE4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7"/>
          <a:stretch/>
        </p:blipFill>
        <p:spPr>
          <a:xfrm>
            <a:off x="7733989" y="213408"/>
            <a:ext cx="4272877" cy="325168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872336881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Pastel Cream Waves Education Center by Slidesgo">
  <a:themeElements>
    <a:clrScheme name="Simple Light">
      <a:dk1>
        <a:srgbClr val="6D4C4A"/>
      </a:dk1>
      <a:lt1>
        <a:srgbClr val="FFEAE5"/>
      </a:lt1>
      <a:dk2>
        <a:srgbClr val="FFC6B3"/>
      </a:dk2>
      <a:lt2>
        <a:srgbClr val="CD816A"/>
      </a:lt2>
      <a:accent1>
        <a:srgbClr val="E39A93"/>
      </a:accent1>
      <a:accent2>
        <a:srgbClr val="49363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936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Pastel Cream Waves Education Center by Slidesgo</Template>
  <TotalTime>341</TotalTime>
  <Words>280</Words>
  <Application>Microsoft Office PowerPoint</Application>
  <PresentationFormat>Widescreen</PresentationFormat>
  <Paragraphs>73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Arimo</vt:lpstr>
      <vt:lpstr>Barlow</vt:lpstr>
      <vt:lpstr>Didact Gothic</vt:lpstr>
      <vt:lpstr>Lexend Light</vt:lpstr>
      <vt:lpstr>Montserrat</vt:lpstr>
      <vt:lpstr>Proxima Nova</vt:lpstr>
      <vt:lpstr>Minimalist Pastel Cream Waves Education Center by Slidesgo</vt:lpstr>
      <vt:lpstr>Slidesgo Final Pages</vt:lpstr>
      <vt:lpstr>Full Stack Project  Project Title: PTU Resource         Hub</vt:lpstr>
      <vt:lpstr>PROBLEM STATEMENT</vt:lpstr>
      <vt:lpstr>OBJECTIVE</vt:lpstr>
      <vt:lpstr>TECHNOLOGY STACK</vt:lpstr>
      <vt:lpstr>ENTITY-RELATION DIAGRAM</vt:lpstr>
      <vt:lpstr>CLASS DIAGRAM</vt:lpstr>
      <vt:lpstr>USE-CASE DIAGRAM</vt:lpstr>
      <vt:lpstr>TEST CASES</vt:lpstr>
      <vt:lpstr>TEST CASES</vt:lpstr>
      <vt:lpstr>TEST CASES</vt:lpstr>
      <vt:lpstr>TEST CASES</vt:lpstr>
      <vt:lpstr>TEST CASES</vt:lpstr>
      <vt:lpstr>CODE COVERAGE</vt:lpstr>
      <vt:lpstr>CODE COVERAGE</vt:lpstr>
      <vt:lpstr>CODE COVERAGE</vt:lpstr>
      <vt:lpstr>CODE COVERAGE</vt:lpstr>
      <vt:lpstr>CODE COVERAGE</vt:lpstr>
      <vt:lpstr>STATIC CODE ANALYSIS</vt:lpstr>
      <vt:lpstr>FUTURE IMPLEMENTATIONS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FSD</dc:title>
  <dc:creator>admin</dc:creator>
  <cp:lastModifiedBy>Hemachandran P</cp:lastModifiedBy>
  <cp:revision>43</cp:revision>
  <dcterms:created xsi:type="dcterms:W3CDTF">2023-04-12T05:24:39Z</dcterms:created>
  <dcterms:modified xsi:type="dcterms:W3CDTF">2023-05-31T17:11:40Z</dcterms:modified>
</cp:coreProperties>
</file>